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697" r:id="rId3"/>
    <p:sldMasterId id="2147483709" r:id="rId4"/>
  </p:sldMasterIdLst>
  <p:notesMasterIdLst>
    <p:notesMasterId r:id="rId26"/>
  </p:notesMasterIdLst>
  <p:sldIdLst>
    <p:sldId id="285" r:id="rId5"/>
    <p:sldId id="286" r:id="rId6"/>
    <p:sldId id="265" r:id="rId7"/>
    <p:sldId id="287" r:id="rId8"/>
    <p:sldId id="288" r:id="rId9"/>
    <p:sldId id="273" r:id="rId10"/>
    <p:sldId id="289" r:id="rId11"/>
    <p:sldId id="296" r:id="rId12"/>
    <p:sldId id="298" r:id="rId13"/>
    <p:sldId id="299" r:id="rId14"/>
    <p:sldId id="300" r:id="rId15"/>
    <p:sldId id="301" r:id="rId16"/>
    <p:sldId id="302" r:id="rId17"/>
    <p:sldId id="259" r:id="rId18"/>
    <p:sldId id="303" r:id="rId19"/>
    <p:sldId id="261" r:id="rId20"/>
    <p:sldId id="304" r:id="rId21"/>
    <p:sldId id="283" r:id="rId22"/>
    <p:sldId id="264" r:id="rId23"/>
    <p:sldId id="276" r:id="rId24"/>
    <p:sldId id="305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3399"/>
    <a:srgbClr val="99CCFF"/>
    <a:srgbClr val="FF6699"/>
    <a:srgbClr val="FF99CC"/>
    <a:srgbClr val="FF9900"/>
    <a:srgbClr val="5039DB"/>
    <a:srgbClr val="66FF33"/>
    <a:srgbClr val="00FFFF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5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A8D40-A68E-4E38-A67B-FCAA93DD5EAE}" type="datetimeFigureOut">
              <a:rPr lang="en-US" smtClean="0"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06B9F7-10AF-4AB8-B2A1-1291279B7D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20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gd768e69cfa_0_3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7" name="Google Shape;1667;gd768e69cfa_0_3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Google Shape;1672;gba464eb604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Google Shape;1673;gba464eb604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d768e69cfa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d768e69cfa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d768e69cfa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d768e69cfa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d768e69cfa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d768e69cfa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109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2" name="Google Shape;1992;gd768e69cfa_0_6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3" name="Google Shape;1993;gd768e69cfa_0_6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68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4" name="Google Shape;1724;gd38073794d_0_3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5" name="Google Shape;1725;gd38073794d_0_3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" TargetMode="External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Relationship Id="rId5" Type="http://schemas.openxmlformats.org/officeDocument/2006/relationships/hyperlink" Target="https://www.freepik.com/" TargetMode="External"/><Relationship Id="rId4" Type="http://schemas.openxmlformats.org/officeDocument/2006/relationships/hyperlink" Target="https://www.flaticon.com/" TargetMode="Externa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DE4AF9-0DDF-4112-A16F-43D2964B2A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C2B565-7CE0-4D71-93EA-2A4921579E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A96D734-9CCB-4E01-BFE3-E4FD761672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A133E2-46BE-4932-ABAB-191AA040EA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631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13728B6-76AF-4C91-8C1E-F44D033BD1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434548-42C3-4FF1-A3BB-DBEADD92A7A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0E12432-765A-4B1B-BF27-E689D8AE3B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8844E5-A380-45B2-8BFC-2C0C8FF61FD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681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AEAFF2-94A0-451B-97B2-055AAB2D74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B721EC-B377-4F64-8ACF-342C41A4214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C0AAEE6-06B2-4576-8E92-58A25DA210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DF37F0F-0B61-4AF0-97F0-12D3E1439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3841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926930-CF88-40C9-B104-04888F950D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F9F33E8-7A6D-4D56-ACF1-19D27C78EF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047236-EDD9-4624-9EF7-9E08DE980DE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A9A122-719D-4D68-950B-F39F1953C9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96604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B70B616-B888-4F85-A9FD-CCA591A40A5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F8E1AB0-2C30-4140-AA29-D615CCFD03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933EF41-C16B-487C-A4C2-5FE958CB11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613BC0-C917-4E8D-8C7D-57F60628D6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6042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3C17D66-E08E-4A4D-A6E1-C5AB0C8311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921A2C-433B-4A9B-9A68-904A001AFC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E24E404-DA41-4DB7-9CF7-646B0A4F8E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22C447-3FB2-4ED0-8383-84219C35C2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4156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773000"/>
            <a:ext cx="5582700" cy="31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4956967"/>
            <a:ext cx="45000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9" y="907774"/>
            <a:ext cx="918671" cy="889668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8" y="2882605"/>
            <a:ext cx="1217483" cy="1283228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9" y="569431"/>
            <a:ext cx="1651683" cy="959963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4956980"/>
            <a:ext cx="1015806" cy="1926185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1" y="4865247"/>
            <a:ext cx="1073209" cy="241116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63265"/>
            <a:ext cx="1100970" cy="1050163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3" y="1685861"/>
            <a:ext cx="2525833" cy="2147740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2" y="6431401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6515214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55239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3376867"/>
            <a:ext cx="25875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4285284"/>
            <a:ext cx="27591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626951"/>
            <a:ext cx="21291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2" y="2721609"/>
            <a:ext cx="2037701" cy="2147739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3" y="286243"/>
            <a:ext cx="2525833" cy="2147740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8" y="6039035"/>
            <a:ext cx="2759105" cy="8463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1894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446433"/>
            <a:ext cx="7590300" cy="4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80" y="302305"/>
            <a:ext cx="1373387" cy="1662655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5276980"/>
            <a:ext cx="708344" cy="1638049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1" y="5965307"/>
            <a:ext cx="537853" cy="741144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67089"/>
            <a:ext cx="604654" cy="770716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35416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872800" y="5205067"/>
            <a:ext cx="2651100" cy="1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5620100" y="5205067"/>
            <a:ext cx="2651100" cy="1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56" name="Google Shape;156;p5"/>
          <p:cNvGrpSpPr/>
          <p:nvPr/>
        </p:nvGrpSpPr>
        <p:grpSpPr>
          <a:xfrm flipH="1">
            <a:off x="6927955" y="6"/>
            <a:ext cx="2010058" cy="1709172"/>
            <a:chOff x="7239867" y="1514545"/>
            <a:chExt cx="2525833" cy="1610805"/>
          </a:xfrm>
        </p:grpSpPr>
        <p:grpSp>
          <p:nvGrpSpPr>
            <p:cNvPr id="157" name="Google Shape;157;p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8" name="Google Shape;158;p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9" name="Google Shape;159;p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5" name="Google Shape;165;p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" name="Google Shape;167;p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5"/>
          <p:cNvGrpSpPr/>
          <p:nvPr/>
        </p:nvGrpSpPr>
        <p:grpSpPr>
          <a:xfrm rot="2398771">
            <a:off x="-128570" y="6019388"/>
            <a:ext cx="1016105" cy="809632"/>
            <a:chOff x="1202177" y="4613417"/>
            <a:chExt cx="528376" cy="315757"/>
          </a:xfrm>
        </p:grpSpPr>
        <p:sp>
          <p:nvSpPr>
            <p:cNvPr id="169" name="Google Shape;169;p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5"/>
          <p:cNvGrpSpPr/>
          <p:nvPr/>
        </p:nvGrpSpPr>
        <p:grpSpPr>
          <a:xfrm flipH="1">
            <a:off x="186991" y="211241"/>
            <a:ext cx="495544" cy="625684"/>
            <a:chOff x="2736573" y="4286656"/>
            <a:chExt cx="316076" cy="299294"/>
          </a:xfrm>
        </p:grpSpPr>
        <p:sp>
          <p:nvSpPr>
            <p:cNvPr id="176" name="Google Shape;176;p5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3680024">
            <a:off x="8296775" y="6081160"/>
            <a:ext cx="1015888" cy="546733"/>
            <a:chOff x="6102329" y="3283426"/>
            <a:chExt cx="654776" cy="469888"/>
          </a:xfrm>
        </p:grpSpPr>
        <p:sp>
          <p:nvSpPr>
            <p:cNvPr id="181" name="Google Shape;181;p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0040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70520"/>
            <a:ext cx="1373395" cy="1662664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5276980"/>
            <a:ext cx="708344" cy="1638049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1" y="5946073"/>
            <a:ext cx="537853" cy="741144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360891" y="426376"/>
            <a:ext cx="717135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54099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A97FE0C-924B-4345-A1CA-B4EA675A635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3F2D237-4C97-4B5A-9378-6A9A365B31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505C037-1264-49C8-9D86-56A3AE707F0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9FBCEE-014D-4981-98B7-FD297B575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518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875200" y="2404267"/>
            <a:ext cx="3141600" cy="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875200" y="3168067"/>
            <a:ext cx="3194400" cy="1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7915353" y="5089036"/>
            <a:ext cx="1024641" cy="1777425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2478342" y="5092124"/>
            <a:ext cx="1563979" cy="1648435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567483" y="-157657"/>
            <a:ext cx="2525833" cy="2147740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234769" y="5214949"/>
            <a:ext cx="699555" cy="1525628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7711344" y="195203"/>
            <a:ext cx="2075477" cy="1441992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709446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779150" y="1390433"/>
            <a:ext cx="5585700" cy="4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187098" y="3053047"/>
            <a:ext cx="2037701" cy="2147739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5520629" y="208364"/>
            <a:ext cx="1651683" cy="959963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62368" y="163265"/>
            <a:ext cx="1100970" cy="1050163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7224068" y="2894827"/>
            <a:ext cx="2525833" cy="2147740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8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8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"/>
          <p:cNvSpPr/>
          <p:nvPr/>
        </p:nvSpPr>
        <p:spPr>
          <a:xfrm>
            <a:off x="7532352" y="6431401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"/>
          <p:cNvSpPr/>
          <p:nvPr/>
        </p:nvSpPr>
        <p:spPr>
          <a:xfrm>
            <a:off x="4669614" y="6515214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8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158718" y="378855"/>
            <a:ext cx="1651651" cy="1999527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932572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891667"/>
            <a:ext cx="3472500" cy="29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1272133"/>
            <a:ext cx="3633300" cy="1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43839"/>
            <a:ext cx="2010058" cy="1709172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4" y="5835455"/>
            <a:ext cx="1016105" cy="809632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250674"/>
            <a:ext cx="495544" cy="625684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228468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body" idx="1"/>
          </p:nvPr>
        </p:nvSpPr>
        <p:spPr>
          <a:xfrm>
            <a:off x="5105225" y="1219200"/>
            <a:ext cx="3162000" cy="1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500">
                <a:solidFill>
                  <a:schemeClr val="lt1"/>
                </a:solidFill>
                <a:latin typeface="Vibur"/>
                <a:ea typeface="Vibur"/>
                <a:cs typeface="Vibur"/>
                <a:sym typeface="Vibur"/>
              </a:defRPr>
            </a:lvl1pPr>
          </a:lstStyle>
          <a:p>
            <a:endParaRPr/>
          </a:p>
        </p:txBody>
      </p:sp>
      <p:grpSp>
        <p:nvGrpSpPr>
          <p:cNvPr id="385" name="Google Shape;385;p10"/>
          <p:cNvGrpSpPr/>
          <p:nvPr/>
        </p:nvGrpSpPr>
        <p:grpSpPr>
          <a:xfrm rot="392454">
            <a:off x="2695026" y="3753636"/>
            <a:ext cx="1921989" cy="3334053"/>
            <a:chOff x="4318023" y="4113296"/>
            <a:chExt cx="716422" cy="932073"/>
          </a:xfrm>
        </p:grpSpPr>
        <p:sp>
          <p:nvSpPr>
            <p:cNvPr id="386" name="Google Shape;386;p10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0"/>
          <p:cNvGrpSpPr/>
          <p:nvPr/>
        </p:nvGrpSpPr>
        <p:grpSpPr>
          <a:xfrm>
            <a:off x="-748149" y="2823209"/>
            <a:ext cx="2037701" cy="2147739"/>
            <a:chOff x="855987" y="2204128"/>
            <a:chExt cx="1217483" cy="962421"/>
          </a:xfrm>
        </p:grpSpPr>
        <p:grpSp>
          <p:nvGrpSpPr>
            <p:cNvPr id="391" name="Google Shape;391;p1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92" name="Google Shape;392;p1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1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10"/>
          <p:cNvGrpSpPr/>
          <p:nvPr/>
        </p:nvGrpSpPr>
        <p:grpSpPr>
          <a:xfrm>
            <a:off x="7288618" y="3618543"/>
            <a:ext cx="2525833" cy="2147740"/>
            <a:chOff x="7239867" y="1514545"/>
            <a:chExt cx="2525833" cy="1610805"/>
          </a:xfrm>
        </p:grpSpPr>
        <p:grpSp>
          <p:nvGrpSpPr>
            <p:cNvPr id="400" name="Google Shape;400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01" name="Google Shape;401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02" name="Google Shape;402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8" name="Google Shape;408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0" name="Google Shape;410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0"/>
          <p:cNvGrpSpPr/>
          <p:nvPr/>
        </p:nvGrpSpPr>
        <p:grpSpPr>
          <a:xfrm>
            <a:off x="2770118" y="-985323"/>
            <a:ext cx="2525833" cy="2147740"/>
            <a:chOff x="7239867" y="1514545"/>
            <a:chExt cx="2525833" cy="1610805"/>
          </a:xfrm>
        </p:grpSpPr>
        <p:grpSp>
          <p:nvGrpSpPr>
            <p:cNvPr id="412" name="Google Shape;412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13" name="Google Shape;413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14" name="Google Shape;414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0" name="Google Shape;420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080539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11"/>
          <p:cNvGrpSpPr/>
          <p:nvPr/>
        </p:nvGrpSpPr>
        <p:grpSpPr>
          <a:xfrm flipH="1">
            <a:off x="7532357" y="4855413"/>
            <a:ext cx="884679" cy="2002585"/>
            <a:chOff x="-1056319" y="1385262"/>
            <a:chExt cx="212940" cy="361495"/>
          </a:xfrm>
        </p:grpSpPr>
        <p:sp>
          <p:nvSpPr>
            <p:cNvPr id="425" name="Google Shape;425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1"/>
          <p:cNvSpPr txBox="1">
            <a:spLocks noGrp="1"/>
          </p:cNvSpPr>
          <p:nvPr>
            <p:ph type="title" hasCustomPrompt="1"/>
          </p:nvPr>
        </p:nvSpPr>
        <p:spPr>
          <a:xfrm>
            <a:off x="1749750" y="2446367"/>
            <a:ext cx="5644500" cy="1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1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2" name="Google Shape;432;p11"/>
          <p:cNvSpPr txBox="1">
            <a:spLocks noGrp="1"/>
          </p:cNvSpPr>
          <p:nvPr>
            <p:ph type="body" idx="1"/>
          </p:nvPr>
        </p:nvSpPr>
        <p:spPr>
          <a:xfrm>
            <a:off x="1542750" y="4282167"/>
            <a:ext cx="6058500" cy="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33" name="Google Shape;433;p11"/>
          <p:cNvGrpSpPr/>
          <p:nvPr/>
        </p:nvGrpSpPr>
        <p:grpSpPr>
          <a:xfrm flipH="1">
            <a:off x="7725442" y="1443976"/>
            <a:ext cx="2037701" cy="2147739"/>
            <a:chOff x="855987" y="2204128"/>
            <a:chExt cx="1217483" cy="962421"/>
          </a:xfrm>
        </p:grpSpPr>
        <p:grpSp>
          <p:nvGrpSpPr>
            <p:cNvPr id="434" name="Google Shape;434;p1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435" name="Google Shape;435;p1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1" name="Google Shape;441;p1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1"/>
          <p:cNvGrpSpPr/>
          <p:nvPr/>
        </p:nvGrpSpPr>
        <p:grpSpPr>
          <a:xfrm flipH="1">
            <a:off x="2898507" y="-915657"/>
            <a:ext cx="2525833" cy="2147740"/>
            <a:chOff x="7239867" y="1514545"/>
            <a:chExt cx="2525833" cy="1610805"/>
          </a:xfrm>
        </p:grpSpPr>
        <p:grpSp>
          <p:nvGrpSpPr>
            <p:cNvPr id="443" name="Google Shape;443;p1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44" name="Google Shape;444;p1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45" name="Google Shape;445;p1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1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1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1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1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1" name="Google Shape;451;p1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3" name="Google Shape;453;p1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615299" flipH="1">
            <a:off x="279418" y="1412122"/>
            <a:ext cx="1651651" cy="1999527"/>
            <a:chOff x="7844079" y="226728"/>
            <a:chExt cx="1373387" cy="1246991"/>
          </a:xfrm>
        </p:grpSpPr>
        <p:sp>
          <p:nvSpPr>
            <p:cNvPr id="455" name="Google Shape;455;p11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1"/>
          <p:cNvGrpSpPr/>
          <p:nvPr/>
        </p:nvGrpSpPr>
        <p:grpSpPr>
          <a:xfrm>
            <a:off x="875207" y="4627399"/>
            <a:ext cx="1020386" cy="2309856"/>
            <a:chOff x="-1056319" y="1385262"/>
            <a:chExt cx="212940" cy="361495"/>
          </a:xfrm>
        </p:grpSpPr>
        <p:sp>
          <p:nvSpPr>
            <p:cNvPr id="470" name="Google Shape;470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1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1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1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1"/>
          <p:cNvSpPr/>
          <p:nvPr/>
        </p:nvSpPr>
        <p:spPr>
          <a:xfrm>
            <a:off x="7532352" y="6431401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1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1"/>
          <p:cNvSpPr/>
          <p:nvPr/>
        </p:nvSpPr>
        <p:spPr>
          <a:xfrm>
            <a:off x="4669614" y="6515214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1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5981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38396"/>
            <a:ext cx="1164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6938530"/>
            <a:ext cx="489268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9179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4035484"/>
            <a:ext cx="879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38396"/>
            <a:ext cx="1164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2659668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3010967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668935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3010967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4947009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5382233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668935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3010967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4947009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5382233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4947009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5382233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4035484"/>
            <a:ext cx="879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4035484"/>
            <a:ext cx="879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842509"/>
            <a:ext cx="879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842509"/>
            <a:ext cx="879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842509"/>
            <a:ext cx="879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551017"/>
            <a:ext cx="1025973" cy="1081376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6" y="205197"/>
            <a:ext cx="1651683" cy="959963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2" y="141289"/>
            <a:ext cx="1456109" cy="651648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-26526" y="6091777"/>
            <a:ext cx="852331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1" y="5593040"/>
            <a:ext cx="666115" cy="1297929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48005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3376867"/>
            <a:ext cx="25875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4285284"/>
            <a:ext cx="27591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626951"/>
            <a:ext cx="21291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2" y="1845476"/>
            <a:ext cx="2037701" cy="2147739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7" y="138010"/>
            <a:ext cx="2525833" cy="2147740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4627399"/>
            <a:ext cx="1020386" cy="2309856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2" y="6431401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6515214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2" y="10"/>
            <a:ext cx="2525833" cy="2147740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903069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3783267"/>
            <a:ext cx="25875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4691684"/>
            <a:ext cx="27591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363650" y="2033351"/>
            <a:ext cx="21291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8065080" y="-13"/>
            <a:ext cx="1210420" cy="1158180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8065063" y="2411325"/>
            <a:ext cx="1277992" cy="1347004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69059" y="862926"/>
            <a:ext cx="1860621" cy="1081397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4122757" y="-203390"/>
            <a:ext cx="2525833" cy="2147740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-52658" y="5055844"/>
            <a:ext cx="1855957" cy="1811051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380936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4225363" y="1270933"/>
            <a:ext cx="2624100" cy="8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4225375" y="2183800"/>
            <a:ext cx="26241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2294538" y="1048067"/>
            <a:ext cx="2154000" cy="2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187098" y="3053047"/>
            <a:ext cx="2037701" cy="2147739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5520629" y="208364"/>
            <a:ext cx="1651683" cy="959963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62368" y="163265"/>
            <a:ext cx="1100970" cy="1050163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7224068" y="2894827"/>
            <a:ext cx="2525833" cy="2147740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6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6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6"/>
          <p:cNvSpPr/>
          <p:nvPr/>
        </p:nvSpPr>
        <p:spPr>
          <a:xfrm>
            <a:off x="7532352" y="6431401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6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6"/>
          <p:cNvSpPr/>
          <p:nvPr/>
        </p:nvSpPr>
        <p:spPr>
          <a:xfrm>
            <a:off x="4669614" y="6515214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6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0331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E17D762-E2C8-4715-BBD9-20CC9FC7DD7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6DC536-9F19-47FA-8668-1E5A7E8847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6A49561-D90D-48A2-8E89-39952E4A44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08B2B6-F818-46B4-8CE8-003C83386A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31356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1001033"/>
            <a:ext cx="2624100" cy="8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913900"/>
            <a:ext cx="2624100" cy="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3486938" y="778167"/>
            <a:ext cx="2154000" cy="2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00427" y="3273543"/>
            <a:ext cx="2037701" cy="2147739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7904656" y="2135277"/>
            <a:ext cx="2525833" cy="2147740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7559394" y="4349451"/>
            <a:ext cx="1415633" cy="3180415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269522" y="393759"/>
            <a:ext cx="1860621" cy="1081397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7532352" y="6431401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4669614" y="6515214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30860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 only 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5320777"/>
            <a:ext cx="1127055" cy="134700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-93691" y="166756"/>
            <a:ext cx="874835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240769"/>
            <a:ext cx="2121888" cy="188612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4125725"/>
            <a:ext cx="1277992" cy="1347004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29" y="-342359"/>
            <a:ext cx="1590405" cy="924348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19523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19"/>
          <p:cNvGrpSpPr/>
          <p:nvPr/>
        </p:nvGrpSpPr>
        <p:grpSpPr>
          <a:xfrm>
            <a:off x="8460809" y="1235567"/>
            <a:ext cx="1025973" cy="1081376"/>
            <a:chOff x="855987" y="2204128"/>
            <a:chExt cx="1217483" cy="962421"/>
          </a:xfrm>
        </p:grpSpPr>
        <p:grpSp>
          <p:nvGrpSpPr>
            <p:cNvPr id="807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4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9"/>
          <p:cNvGrpSpPr/>
          <p:nvPr/>
        </p:nvGrpSpPr>
        <p:grpSpPr>
          <a:xfrm rot="3617422">
            <a:off x="-47201" y="6203610"/>
            <a:ext cx="852331" cy="382014"/>
            <a:chOff x="1202177" y="4613417"/>
            <a:chExt cx="528376" cy="315757"/>
          </a:xfrm>
        </p:grpSpPr>
        <p:sp>
          <p:nvSpPr>
            <p:cNvPr id="816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9"/>
          <p:cNvGrpSpPr/>
          <p:nvPr/>
        </p:nvGrpSpPr>
        <p:grpSpPr>
          <a:xfrm>
            <a:off x="8460811" y="5593040"/>
            <a:ext cx="666115" cy="1297929"/>
            <a:chOff x="-1047799" y="3300294"/>
            <a:chExt cx="439014" cy="641607"/>
          </a:xfrm>
        </p:grpSpPr>
        <p:sp>
          <p:nvSpPr>
            <p:cNvPr id="823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9"/>
          <p:cNvGrpSpPr/>
          <p:nvPr/>
        </p:nvGrpSpPr>
        <p:grpSpPr>
          <a:xfrm rot="10800000">
            <a:off x="-220997" y="-295959"/>
            <a:ext cx="1590405" cy="924348"/>
            <a:chOff x="3965010" y="571479"/>
            <a:chExt cx="1651683" cy="719972"/>
          </a:xfrm>
        </p:grpSpPr>
        <p:grpSp>
          <p:nvGrpSpPr>
            <p:cNvPr id="837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38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839" name="Google Shape;839;p1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1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3" name="Google Shape;843;p1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9"/>
          <p:cNvGrpSpPr/>
          <p:nvPr/>
        </p:nvGrpSpPr>
        <p:grpSpPr>
          <a:xfrm rot="-2839265" flipH="1">
            <a:off x="7685765" y="-53838"/>
            <a:ext cx="1065720" cy="1039885"/>
            <a:chOff x="4318023" y="4113296"/>
            <a:chExt cx="716422" cy="932073"/>
          </a:xfrm>
        </p:grpSpPr>
        <p:sp>
          <p:nvSpPr>
            <p:cNvPr id="846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8273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Title only 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0"/>
          <p:cNvGrpSpPr/>
          <p:nvPr/>
        </p:nvGrpSpPr>
        <p:grpSpPr>
          <a:xfrm>
            <a:off x="-410092" y="221300"/>
            <a:ext cx="1025973" cy="1081376"/>
            <a:chOff x="855987" y="2204128"/>
            <a:chExt cx="1217483" cy="962421"/>
          </a:xfrm>
        </p:grpSpPr>
        <p:grpSp>
          <p:nvGrpSpPr>
            <p:cNvPr id="853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54" name="Google Shape;854;p2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0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0"/>
          <p:cNvGrpSpPr/>
          <p:nvPr/>
        </p:nvGrpSpPr>
        <p:grpSpPr>
          <a:xfrm flipH="1">
            <a:off x="7488816" y="325284"/>
            <a:ext cx="1724333" cy="630451"/>
            <a:chOff x="-1050438" y="1326624"/>
            <a:chExt cx="540883" cy="148635"/>
          </a:xfrm>
        </p:grpSpPr>
        <p:sp>
          <p:nvSpPr>
            <p:cNvPr id="862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0"/>
          <p:cNvGrpSpPr/>
          <p:nvPr/>
        </p:nvGrpSpPr>
        <p:grpSpPr>
          <a:xfrm rot="3617422">
            <a:off x="-94001" y="6244410"/>
            <a:ext cx="852331" cy="382014"/>
            <a:chOff x="1202177" y="4613417"/>
            <a:chExt cx="528376" cy="315757"/>
          </a:xfrm>
        </p:grpSpPr>
        <p:sp>
          <p:nvSpPr>
            <p:cNvPr id="87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8487536" y="5633822"/>
            <a:ext cx="666115" cy="1297929"/>
            <a:chOff x="-1047799" y="3300294"/>
            <a:chExt cx="439014" cy="641607"/>
          </a:xfrm>
        </p:grpSpPr>
        <p:sp>
          <p:nvSpPr>
            <p:cNvPr id="87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93142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271488" y="4764200"/>
            <a:ext cx="3005700" cy="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4866812" y="4764200"/>
            <a:ext cx="3005700" cy="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632417" y="2251278"/>
            <a:ext cx="1784099" cy="1880313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7573920" y="224381"/>
            <a:ext cx="1958025" cy="1664928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8240329" y="5276980"/>
            <a:ext cx="708344" cy="1638049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91758" y="5965307"/>
            <a:ext cx="537853" cy="741144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011487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3"/>
          <p:cNvSpPr txBox="1">
            <a:spLocks noGrp="1"/>
          </p:cNvSpPr>
          <p:nvPr>
            <p:ph type="subTitle" idx="1"/>
          </p:nvPr>
        </p:nvSpPr>
        <p:spPr>
          <a:xfrm>
            <a:off x="5652113" y="5407433"/>
            <a:ext cx="273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79" name="Google Shape;979;p23"/>
          <p:cNvSpPr txBox="1">
            <a:spLocks noGrp="1"/>
          </p:cNvSpPr>
          <p:nvPr>
            <p:ph type="subTitle" idx="2"/>
          </p:nvPr>
        </p:nvSpPr>
        <p:spPr>
          <a:xfrm>
            <a:off x="761888" y="5407433"/>
            <a:ext cx="273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0" name="Google Shape;980;p23"/>
          <p:cNvSpPr txBox="1">
            <a:spLocks noGrp="1"/>
          </p:cNvSpPr>
          <p:nvPr>
            <p:ph type="subTitle" idx="3"/>
          </p:nvPr>
        </p:nvSpPr>
        <p:spPr>
          <a:xfrm>
            <a:off x="3207000" y="4379067"/>
            <a:ext cx="273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1" name="Google Shape;981;p23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2" name="Google Shape;982;p23"/>
          <p:cNvGrpSpPr/>
          <p:nvPr/>
        </p:nvGrpSpPr>
        <p:grpSpPr>
          <a:xfrm flipH="1">
            <a:off x="6927955" y="6"/>
            <a:ext cx="2010058" cy="1709172"/>
            <a:chOff x="7239867" y="1514545"/>
            <a:chExt cx="2525833" cy="1610805"/>
          </a:xfrm>
        </p:grpSpPr>
        <p:grpSp>
          <p:nvGrpSpPr>
            <p:cNvPr id="983" name="Google Shape;983;p2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84" name="Google Shape;984;p2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85" name="Google Shape;985;p2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2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2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2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2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2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1" name="Google Shape;991;p2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3" name="Google Shape;993;p2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23"/>
          <p:cNvGrpSpPr/>
          <p:nvPr/>
        </p:nvGrpSpPr>
        <p:grpSpPr>
          <a:xfrm rot="2398771">
            <a:off x="-128570" y="6019388"/>
            <a:ext cx="1016105" cy="809632"/>
            <a:chOff x="1202177" y="4613417"/>
            <a:chExt cx="528376" cy="315757"/>
          </a:xfrm>
        </p:grpSpPr>
        <p:sp>
          <p:nvSpPr>
            <p:cNvPr id="995" name="Google Shape;995;p2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3"/>
          <p:cNvGrpSpPr/>
          <p:nvPr/>
        </p:nvGrpSpPr>
        <p:grpSpPr>
          <a:xfrm flipH="1">
            <a:off x="186991" y="211241"/>
            <a:ext cx="495544" cy="625684"/>
            <a:chOff x="2736573" y="4286656"/>
            <a:chExt cx="316076" cy="299294"/>
          </a:xfrm>
        </p:grpSpPr>
        <p:sp>
          <p:nvSpPr>
            <p:cNvPr id="1002" name="Google Shape;1002;p23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 rot="3680024">
            <a:off x="8296775" y="6081160"/>
            <a:ext cx="1015888" cy="546733"/>
            <a:chOff x="6102329" y="3283426"/>
            <a:chExt cx="654776" cy="469888"/>
          </a:xfrm>
        </p:grpSpPr>
        <p:sp>
          <p:nvSpPr>
            <p:cNvPr id="1007" name="Google Shape;1007;p23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193546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127981" y="2558033"/>
            <a:ext cx="18867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250694" y="3037733"/>
            <a:ext cx="1764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6129319" y="2558017"/>
            <a:ext cx="18867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6129331" y="3037733"/>
            <a:ext cx="1764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127981" y="4401500"/>
            <a:ext cx="18867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250681" y="4882767"/>
            <a:ext cx="1764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6129319" y="4401500"/>
            <a:ext cx="18867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6129318" y="4882767"/>
            <a:ext cx="1764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8135721" y="5456936"/>
            <a:ext cx="1068261" cy="1276733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178505" y="5743636"/>
            <a:ext cx="1065851" cy="704718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6655952" y="-240769"/>
            <a:ext cx="2121888" cy="188612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364249" y="2382291"/>
            <a:ext cx="1277992" cy="1347004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4388029" y="-249093"/>
            <a:ext cx="1590405" cy="924348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2349072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5"/>
          <p:cNvSpPr/>
          <p:nvPr/>
        </p:nvSpPr>
        <p:spPr>
          <a:xfrm>
            <a:off x="5961914" y="1683500"/>
            <a:ext cx="2305200" cy="2054800"/>
          </a:xfrm>
          <a:prstGeom prst="roundRect">
            <a:avLst>
              <a:gd name="adj" fmla="val 997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5"/>
          <p:cNvSpPr/>
          <p:nvPr/>
        </p:nvSpPr>
        <p:spPr>
          <a:xfrm>
            <a:off x="943814" y="1683500"/>
            <a:ext cx="2305200" cy="2054800"/>
          </a:xfrm>
          <a:prstGeom prst="roundRect">
            <a:avLst>
              <a:gd name="adj" fmla="val 99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5"/>
          <p:cNvSpPr/>
          <p:nvPr/>
        </p:nvSpPr>
        <p:spPr>
          <a:xfrm>
            <a:off x="3452864" y="1683500"/>
            <a:ext cx="2305200" cy="2054800"/>
          </a:xfrm>
          <a:prstGeom prst="roundRect">
            <a:avLst>
              <a:gd name="adj" fmla="val 997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5"/>
          <p:cNvSpPr/>
          <p:nvPr/>
        </p:nvSpPr>
        <p:spPr>
          <a:xfrm>
            <a:off x="5961893" y="4038483"/>
            <a:ext cx="2305200" cy="2054800"/>
          </a:xfrm>
          <a:prstGeom prst="roundRect">
            <a:avLst>
              <a:gd name="adj" fmla="val 99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5"/>
          <p:cNvSpPr/>
          <p:nvPr/>
        </p:nvSpPr>
        <p:spPr>
          <a:xfrm>
            <a:off x="943814" y="4038483"/>
            <a:ext cx="2305200" cy="2054800"/>
          </a:xfrm>
          <a:prstGeom prst="roundRect">
            <a:avLst>
              <a:gd name="adj" fmla="val 99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5"/>
          <p:cNvSpPr/>
          <p:nvPr/>
        </p:nvSpPr>
        <p:spPr>
          <a:xfrm>
            <a:off x="3452854" y="4038483"/>
            <a:ext cx="2305200" cy="2054800"/>
          </a:xfrm>
          <a:prstGeom prst="roundRect">
            <a:avLst>
              <a:gd name="adj" fmla="val 997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5"/>
          <p:cNvSpPr/>
          <p:nvPr/>
        </p:nvSpPr>
        <p:spPr>
          <a:xfrm>
            <a:off x="5893468" y="1777972"/>
            <a:ext cx="23052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5"/>
          <p:cNvSpPr/>
          <p:nvPr/>
        </p:nvSpPr>
        <p:spPr>
          <a:xfrm>
            <a:off x="875369" y="1777972"/>
            <a:ext cx="23052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5"/>
          <p:cNvSpPr/>
          <p:nvPr/>
        </p:nvSpPr>
        <p:spPr>
          <a:xfrm>
            <a:off x="3384419" y="1777972"/>
            <a:ext cx="23052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5"/>
          <p:cNvSpPr/>
          <p:nvPr/>
        </p:nvSpPr>
        <p:spPr>
          <a:xfrm>
            <a:off x="5893448" y="4132955"/>
            <a:ext cx="23052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5"/>
          <p:cNvSpPr/>
          <p:nvPr/>
        </p:nvSpPr>
        <p:spPr>
          <a:xfrm>
            <a:off x="875369" y="4132955"/>
            <a:ext cx="23052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5"/>
          <p:cNvSpPr/>
          <p:nvPr/>
        </p:nvSpPr>
        <p:spPr>
          <a:xfrm>
            <a:off x="3384408" y="4132955"/>
            <a:ext cx="23052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5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25"/>
          <p:cNvSpPr txBox="1">
            <a:spLocks noGrp="1"/>
          </p:cNvSpPr>
          <p:nvPr>
            <p:ph type="title" idx="2"/>
          </p:nvPr>
        </p:nvSpPr>
        <p:spPr>
          <a:xfrm>
            <a:off x="6090862" y="1740699"/>
            <a:ext cx="20295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3" name="Google Shape;1093;p25"/>
          <p:cNvSpPr txBox="1">
            <a:spLocks noGrp="1"/>
          </p:cNvSpPr>
          <p:nvPr>
            <p:ph type="title" idx="3"/>
          </p:nvPr>
        </p:nvSpPr>
        <p:spPr>
          <a:xfrm>
            <a:off x="3581666" y="1740699"/>
            <a:ext cx="20295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4" name="Google Shape;1094;p25"/>
          <p:cNvSpPr txBox="1">
            <a:spLocks noGrp="1"/>
          </p:cNvSpPr>
          <p:nvPr>
            <p:ph type="title" idx="4"/>
          </p:nvPr>
        </p:nvSpPr>
        <p:spPr>
          <a:xfrm>
            <a:off x="1072459" y="1740699"/>
            <a:ext cx="20295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095" name="Google Shape;1095;p25"/>
          <p:cNvCxnSpPr/>
          <p:nvPr/>
        </p:nvCxnSpPr>
        <p:spPr>
          <a:xfrm>
            <a:off x="5893603" y="2363423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6" name="Google Shape;1096;p25"/>
          <p:cNvCxnSpPr/>
          <p:nvPr/>
        </p:nvCxnSpPr>
        <p:spPr>
          <a:xfrm>
            <a:off x="3384407" y="2363423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7" name="Google Shape;1097;p25"/>
          <p:cNvCxnSpPr/>
          <p:nvPr/>
        </p:nvCxnSpPr>
        <p:spPr>
          <a:xfrm>
            <a:off x="875200" y="2363423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8" name="Google Shape;1098;p25"/>
          <p:cNvSpPr txBox="1">
            <a:spLocks noGrp="1"/>
          </p:cNvSpPr>
          <p:nvPr>
            <p:ph type="title" idx="5"/>
          </p:nvPr>
        </p:nvSpPr>
        <p:spPr>
          <a:xfrm>
            <a:off x="6090862" y="4110627"/>
            <a:ext cx="20295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9" name="Google Shape;1099;p25"/>
          <p:cNvSpPr txBox="1">
            <a:spLocks noGrp="1"/>
          </p:cNvSpPr>
          <p:nvPr>
            <p:ph type="title" idx="6"/>
          </p:nvPr>
        </p:nvSpPr>
        <p:spPr>
          <a:xfrm>
            <a:off x="3581666" y="4110627"/>
            <a:ext cx="20295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0" name="Google Shape;1100;p25"/>
          <p:cNvSpPr txBox="1">
            <a:spLocks noGrp="1"/>
          </p:cNvSpPr>
          <p:nvPr>
            <p:ph type="title" idx="7"/>
          </p:nvPr>
        </p:nvSpPr>
        <p:spPr>
          <a:xfrm>
            <a:off x="1072459" y="4110627"/>
            <a:ext cx="20295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101" name="Google Shape;1101;p25"/>
          <p:cNvCxnSpPr/>
          <p:nvPr/>
        </p:nvCxnSpPr>
        <p:spPr>
          <a:xfrm>
            <a:off x="5893603" y="4733351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2" name="Google Shape;1102;p25"/>
          <p:cNvCxnSpPr/>
          <p:nvPr/>
        </p:nvCxnSpPr>
        <p:spPr>
          <a:xfrm>
            <a:off x="3384407" y="4733351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3" name="Google Shape;1103;p25"/>
          <p:cNvCxnSpPr/>
          <p:nvPr/>
        </p:nvCxnSpPr>
        <p:spPr>
          <a:xfrm>
            <a:off x="875200" y="4733351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4" name="Google Shape;1104;p25"/>
          <p:cNvSpPr txBox="1">
            <a:spLocks noGrp="1"/>
          </p:cNvSpPr>
          <p:nvPr>
            <p:ph type="subTitle" idx="1"/>
          </p:nvPr>
        </p:nvSpPr>
        <p:spPr>
          <a:xfrm>
            <a:off x="1137717" y="2766501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5" name="Google Shape;1105;p25"/>
          <p:cNvSpPr txBox="1">
            <a:spLocks noGrp="1"/>
          </p:cNvSpPr>
          <p:nvPr>
            <p:ph type="subTitle" idx="8"/>
          </p:nvPr>
        </p:nvSpPr>
        <p:spPr>
          <a:xfrm>
            <a:off x="1137717" y="5116713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6" name="Google Shape;1106;p25"/>
          <p:cNvSpPr txBox="1">
            <a:spLocks noGrp="1"/>
          </p:cNvSpPr>
          <p:nvPr>
            <p:ph type="subTitle" idx="9"/>
          </p:nvPr>
        </p:nvSpPr>
        <p:spPr>
          <a:xfrm>
            <a:off x="3662195" y="2766501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7" name="Google Shape;1107;p25"/>
          <p:cNvSpPr txBox="1">
            <a:spLocks noGrp="1"/>
          </p:cNvSpPr>
          <p:nvPr>
            <p:ph type="subTitle" idx="13"/>
          </p:nvPr>
        </p:nvSpPr>
        <p:spPr>
          <a:xfrm>
            <a:off x="3662195" y="5116713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8" name="Google Shape;1108;p25"/>
          <p:cNvSpPr txBox="1">
            <a:spLocks noGrp="1"/>
          </p:cNvSpPr>
          <p:nvPr>
            <p:ph type="subTitle" idx="14"/>
          </p:nvPr>
        </p:nvSpPr>
        <p:spPr>
          <a:xfrm>
            <a:off x="6186370" y="2766501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9" name="Google Shape;1109;p25"/>
          <p:cNvSpPr txBox="1">
            <a:spLocks noGrp="1"/>
          </p:cNvSpPr>
          <p:nvPr>
            <p:ph type="subTitle" idx="15"/>
          </p:nvPr>
        </p:nvSpPr>
        <p:spPr>
          <a:xfrm>
            <a:off x="6186370" y="5116713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10" name="Google Shape;1110;p25"/>
          <p:cNvGrpSpPr/>
          <p:nvPr/>
        </p:nvGrpSpPr>
        <p:grpSpPr>
          <a:xfrm rot="3617422">
            <a:off x="-47201" y="6203610"/>
            <a:ext cx="852331" cy="382014"/>
            <a:chOff x="1202177" y="4613417"/>
            <a:chExt cx="528376" cy="315757"/>
          </a:xfrm>
        </p:grpSpPr>
        <p:sp>
          <p:nvSpPr>
            <p:cNvPr id="1111" name="Google Shape;1111;p2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" name="Google Shape;1117;p25"/>
          <p:cNvGrpSpPr/>
          <p:nvPr/>
        </p:nvGrpSpPr>
        <p:grpSpPr>
          <a:xfrm>
            <a:off x="8460811" y="5593040"/>
            <a:ext cx="666115" cy="1297929"/>
            <a:chOff x="-1047799" y="3300294"/>
            <a:chExt cx="439014" cy="641607"/>
          </a:xfrm>
        </p:grpSpPr>
        <p:sp>
          <p:nvSpPr>
            <p:cNvPr id="1118" name="Google Shape;1118;p25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25"/>
          <p:cNvGrpSpPr/>
          <p:nvPr/>
        </p:nvGrpSpPr>
        <p:grpSpPr>
          <a:xfrm rot="-2839372" flipH="1">
            <a:off x="7543131" y="-99629"/>
            <a:ext cx="1448204" cy="1413160"/>
            <a:chOff x="4318023" y="4113296"/>
            <a:chExt cx="716422" cy="932073"/>
          </a:xfrm>
        </p:grpSpPr>
        <p:sp>
          <p:nvSpPr>
            <p:cNvPr id="1132" name="Google Shape;1132;p2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" name="Google Shape;1136;p25"/>
          <p:cNvGrpSpPr/>
          <p:nvPr/>
        </p:nvGrpSpPr>
        <p:grpSpPr>
          <a:xfrm rot="10800000">
            <a:off x="-113821" y="-308126"/>
            <a:ext cx="1590405" cy="924348"/>
            <a:chOff x="3965010" y="571479"/>
            <a:chExt cx="1651683" cy="719972"/>
          </a:xfrm>
        </p:grpSpPr>
        <p:grpSp>
          <p:nvGrpSpPr>
            <p:cNvPr id="1137" name="Google Shape;1137;p2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38" name="Google Shape;1138;p2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39" name="Google Shape;1139;p2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2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2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2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2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4" name="Google Shape;1144;p2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92545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6"/>
          <p:cNvSpPr txBox="1">
            <a:spLocks noGrp="1"/>
          </p:cNvSpPr>
          <p:nvPr>
            <p:ph type="title"/>
          </p:nvPr>
        </p:nvSpPr>
        <p:spPr>
          <a:xfrm>
            <a:off x="1255000" y="2543733"/>
            <a:ext cx="2937600" cy="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7" name="Google Shape;1147;p26"/>
          <p:cNvSpPr txBox="1">
            <a:spLocks noGrp="1"/>
          </p:cNvSpPr>
          <p:nvPr>
            <p:ph type="subTitle" idx="1"/>
          </p:nvPr>
        </p:nvSpPr>
        <p:spPr>
          <a:xfrm>
            <a:off x="1255001" y="3447800"/>
            <a:ext cx="2787300" cy="1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48" name="Google Shape;1148;p26"/>
          <p:cNvGrpSpPr/>
          <p:nvPr/>
        </p:nvGrpSpPr>
        <p:grpSpPr>
          <a:xfrm>
            <a:off x="8069370" y="301418"/>
            <a:ext cx="1130209" cy="1081431"/>
            <a:chOff x="6102329" y="3283426"/>
            <a:chExt cx="654776" cy="469888"/>
          </a:xfrm>
        </p:grpSpPr>
        <p:sp>
          <p:nvSpPr>
            <p:cNvPr id="1149" name="Google Shape;1149;p26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26"/>
          <p:cNvGrpSpPr/>
          <p:nvPr/>
        </p:nvGrpSpPr>
        <p:grpSpPr>
          <a:xfrm rot="2150482">
            <a:off x="1999164" y="4505803"/>
            <a:ext cx="1415632" cy="3180416"/>
            <a:chOff x="-653265" y="1899986"/>
            <a:chExt cx="171302" cy="288619"/>
          </a:xfrm>
        </p:grpSpPr>
        <p:sp>
          <p:nvSpPr>
            <p:cNvPr id="1161" name="Google Shape;1161;p26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26"/>
          <p:cNvGrpSpPr/>
          <p:nvPr/>
        </p:nvGrpSpPr>
        <p:grpSpPr>
          <a:xfrm flipH="1">
            <a:off x="8168563" y="5009058"/>
            <a:ext cx="1277992" cy="1347004"/>
            <a:chOff x="855987" y="2204128"/>
            <a:chExt cx="1217483" cy="962421"/>
          </a:xfrm>
        </p:grpSpPr>
        <p:grpSp>
          <p:nvGrpSpPr>
            <p:cNvPr id="1167" name="Google Shape;1167;p2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68" name="Google Shape;1168;p2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4" name="Google Shape;1174;p2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6"/>
          <p:cNvGrpSpPr/>
          <p:nvPr/>
        </p:nvGrpSpPr>
        <p:grpSpPr>
          <a:xfrm>
            <a:off x="431222" y="761992"/>
            <a:ext cx="1860621" cy="1081397"/>
            <a:chOff x="3965010" y="571479"/>
            <a:chExt cx="1651683" cy="719972"/>
          </a:xfrm>
        </p:grpSpPr>
        <p:grpSp>
          <p:nvGrpSpPr>
            <p:cNvPr id="1176" name="Google Shape;1176;p2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77" name="Google Shape;1177;p2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78" name="Google Shape;1178;p2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2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2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2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2" name="Google Shape;1182;p2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3" name="Google Shape;1183;p2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7915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27"/>
          <p:cNvSpPr txBox="1">
            <a:spLocks noGrp="1"/>
          </p:cNvSpPr>
          <p:nvPr>
            <p:ph type="title"/>
          </p:nvPr>
        </p:nvSpPr>
        <p:spPr>
          <a:xfrm>
            <a:off x="5803225" y="2863500"/>
            <a:ext cx="2078700" cy="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6" name="Google Shape;1186;p27"/>
          <p:cNvSpPr txBox="1">
            <a:spLocks noGrp="1"/>
          </p:cNvSpPr>
          <p:nvPr>
            <p:ph type="subTitle" idx="1"/>
          </p:nvPr>
        </p:nvSpPr>
        <p:spPr>
          <a:xfrm>
            <a:off x="5260850" y="3630933"/>
            <a:ext cx="2633400" cy="1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87" name="Google Shape;1187;p27"/>
          <p:cNvGrpSpPr/>
          <p:nvPr/>
        </p:nvGrpSpPr>
        <p:grpSpPr>
          <a:xfrm rot="-1253449" flipH="1">
            <a:off x="7915353" y="5089036"/>
            <a:ext cx="1024641" cy="1777425"/>
            <a:chOff x="4318023" y="4113296"/>
            <a:chExt cx="716422" cy="932073"/>
          </a:xfrm>
        </p:grpSpPr>
        <p:sp>
          <p:nvSpPr>
            <p:cNvPr id="1188" name="Google Shape;1188;p2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7"/>
          <p:cNvGrpSpPr/>
          <p:nvPr/>
        </p:nvGrpSpPr>
        <p:grpSpPr>
          <a:xfrm>
            <a:off x="3378717" y="-1006943"/>
            <a:ext cx="1563979" cy="1648435"/>
            <a:chOff x="855987" y="2204128"/>
            <a:chExt cx="1217483" cy="962421"/>
          </a:xfrm>
        </p:grpSpPr>
        <p:grpSp>
          <p:nvGrpSpPr>
            <p:cNvPr id="1193" name="Google Shape;1193;p2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94" name="Google Shape;1194;p2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27"/>
          <p:cNvGrpSpPr/>
          <p:nvPr/>
        </p:nvGrpSpPr>
        <p:grpSpPr>
          <a:xfrm>
            <a:off x="-1012483" y="1456810"/>
            <a:ext cx="2525833" cy="2147740"/>
            <a:chOff x="7239867" y="1514545"/>
            <a:chExt cx="2525833" cy="1610805"/>
          </a:xfrm>
        </p:grpSpPr>
        <p:grpSp>
          <p:nvGrpSpPr>
            <p:cNvPr id="1202" name="Google Shape;1202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03" name="Google Shape;1203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04" name="Google Shape;1204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0" name="Google Shape;1210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2" name="Google Shape;1212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7"/>
          <p:cNvGrpSpPr/>
          <p:nvPr/>
        </p:nvGrpSpPr>
        <p:grpSpPr>
          <a:xfrm>
            <a:off x="234769" y="5214949"/>
            <a:ext cx="699555" cy="1525628"/>
            <a:chOff x="6168935" y="2859502"/>
            <a:chExt cx="1408973" cy="2304574"/>
          </a:xfrm>
        </p:grpSpPr>
        <p:grpSp>
          <p:nvGrpSpPr>
            <p:cNvPr id="1214" name="Google Shape;1214;p2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1215" name="Google Shape;1215;p2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6" name="Google Shape;1226;p2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27" name="Google Shape;1227;p27"/>
          <p:cNvGrpSpPr/>
          <p:nvPr/>
        </p:nvGrpSpPr>
        <p:grpSpPr>
          <a:xfrm>
            <a:off x="7711344" y="360803"/>
            <a:ext cx="2075477" cy="1441992"/>
            <a:chOff x="7239867" y="1514545"/>
            <a:chExt cx="2525833" cy="1610805"/>
          </a:xfrm>
        </p:grpSpPr>
        <p:grpSp>
          <p:nvGrpSpPr>
            <p:cNvPr id="1228" name="Google Shape;1228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29" name="Google Shape;1229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30" name="Google Shape;1230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6" name="Google Shape;1236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8" name="Google Shape;1238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122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9884779-3A48-47E3-8779-08E2570C190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A3875A-B160-466C-B474-E2A80BBB2E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333A4B-F928-4708-A54F-EFECB2F9992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D43921-A9DC-4242-BAE0-FB46DD513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9103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593633"/>
            <a:ext cx="55857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3894467"/>
            <a:ext cx="54819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25" y="858743"/>
            <a:ext cx="2037701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44315" y="4371810"/>
            <a:ext cx="2525833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373332" y="969404"/>
            <a:ext cx="1867806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4371799"/>
            <a:ext cx="1104944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107005"/>
            <a:ext cx="901300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3641684" y="221292"/>
            <a:ext cx="1860621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3537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753825" y="1446433"/>
            <a:ext cx="3818100" cy="4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08" name="Google Shape;1308;p29"/>
          <p:cNvGrpSpPr/>
          <p:nvPr/>
        </p:nvGrpSpPr>
        <p:grpSpPr>
          <a:xfrm>
            <a:off x="7844080" y="302305"/>
            <a:ext cx="1373387" cy="1662655"/>
            <a:chOff x="7844079" y="226728"/>
            <a:chExt cx="1373387" cy="1246991"/>
          </a:xfrm>
        </p:grpSpPr>
        <p:sp>
          <p:nvSpPr>
            <p:cNvPr id="1309" name="Google Shape;1309;p29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9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9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9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9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9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9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9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9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9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9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9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29"/>
          <p:cNvGrpSpPr/>
          <p:nvPr/>
        </p:nvGrpSpPr>
        <p:grpSpPr>
          <a:xfrm>
            <a:off x="91757" y="5276980"/>
            <a:ext cx="708344" cy="1638049"/>
            <a:chOff x="-1056319" y="1385262"/>
            <a:chExt cx="212940" cy="369285"/>
          </a:xfrm>
        </p:grpSpPr>
        <p:sp>
          <p:nvSpPr>
            <p:cNvPr id="1324" name="Google Shape;1324;p29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9"/>
          <p:cNvGrpSpPr/>
          <p:nvPr/>
        </p:nvGrpSpPr>
        <p:grpSpPr>
          <a:xfrm rot="9492052">
            <a:off x="177000" y="183233"/>
            <a:ext cx="537861" cy="741160"/>
            <a:chOff x="5294267" y="4624350"/>
            <a:chExt cx="383004" cy="395854"/>
          </a:xfrm>
        </p:grpSpPr>
        <p:sp>
          <p:nvSpPr>
            <p:cNvPr id="1332" name="Google Shape;1332;p29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29"/>
          <p:cNvGrpSpPr/>
          <p:nvPr/>
        </p:nvGrpSpPr>
        <p:grpSpPr>
          <a:xfrm>
            <a:off x="8484889" y="6003989"/>
            <a:ext cx="604654" cy="770716"/>
            <a:chOff x="122839" y="125316"/>
            <a:chExt cx="604654" cy="578037"/>
          </a:xfrm>
        </p:grpSpPr>
        <p:sp>
          <p:nvSpPr>
            <p:cNvPr id="1342" name="Google Shape;1342;p29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4628225" y="2481500"/>
            <a:ext cx="4221900" cy="3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928801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0"/>
          <p:cNvSpPr/>
          <p:nvPr/>
        </p:nvSpPr>
        <p:spPr>
          <a:xfrm>
            <a:off x="4888500" y="1480300"/>
            <a:ext cx="3381000" cy="4357600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0"/>
          <p:cNvSpPr/>
          <p:nvPr/>
        </p:nvSpPr>
        <p:spPr>
          <a:xfrm>
            <a:off x="1072700" y="1480300"/>
            <a:ext cx="3381000" cy="4357600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 hasCustomPrompt="1"/>
          </p:nvPr>
        </p:nvSpPr>
        <p:spPr>
          <a:xfrm>
            <a:off x="898300" y="1995000"/>
            <a:ext cx="3529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898300" y="2978300"/>
            <a:ext cx="35298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7" name="Google Shape;1357;p30"/>
          <p:cNvSpPr txBox="1">
            <a:spLocks noGrp="1"/>
          </p:cNvSpPr>
          <p:nvPr>
            <p:ph type="title" idx="2" hasCustomPrompt="1"/>
          </p:nvPr>
        </p:nvSpPr>
        <p:spPr>
          <a:xfrm>
            <a:off x="4714038" y="1995000"/>
            <a:ext cx="3529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4714038" y="2978300"/>
            <a:ext cx="35298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0" name="Google Shape;1360;p30"/>
          <p:cNvGrpSpPr/>
          <p:nvPr/>
        </p:nvGrpSpPr>
        <p:grpSpPr>
          <a:xfrm rot="1245393">
            <a:off x="7896275" y="270520"/>
            <a:ext cx="1373395" cy="1662664"/>
            <a:chOff x="7844079" y="226728"/>
            <a:chExt cx="1373387" cy="1246991"/>
          </a:xfrm>
        </p:grpSpPr>
        <p:sp>
          <p:nvSpPr>
            <p:cNvPr id="1361" name="Google Shape;1361;p30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0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0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0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0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0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0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0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0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0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0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0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0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30"/>
          <p:cNvGrpSpPr/>
          <p:nvPr/>
        </p:nvGrpSpPr>
        <p:grpSpPr>
          <a:xfrm>
            <a:off x="-5013" y="5276980"/>
            <a:ext cx="708344" cy="1638049"/>
            <a:chOff x="-1056319" y="1385262"/>
            <a:chExt cx="212940" cy="369285"/>
          </a:xfrm>
        </p:grpSpPr>
        <p:sp>
          <p:nvSpPr>
            <p:cNvPr id="1375" name="Google Shape;1375;p30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30"/>
          <p:cNvGrpSpPr/>
          <p:nvPr/>
        </p:nvGrpSpPr>
        <p:grpSpPr>
          <a:xfrm>
            <a:off x="8314051" y="5946073"/>
            <a:ext cx="537853" cy="741144"/>
            <a:chOff x="5294267" y="4624350"/>
            <a:chExt cx="383004" cy="395854"/>
          </a:xfrm>
        </p:grpSpPr>
        <p:sp>
          <p:nvSpPr>
            <p:cNvPr id="1387" name="Google Shape;138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30"/>
          <p:cNvGrpSpPr/>
          <p:nvPr/>
        </p:nvGrpSpPr>
        <p:grpSpPr>
          <a:xfrm rot="7204672">
            <a:off x="-94173" y="426376"/>
            <a:ext cx="717135" cy="273046"/>
            <a:chOff x="5294267" y="4825749"/>
            <a:chExt cx="383004" cy="194455"/>
          </a:xfrm>
        </p:grpSpPr>
        <p:sp>
          <p:nvSpPr>
            <p:cNvPr id="1397" name="Google Shape;139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5" name="Google Shape;1405;p30"/>
          <p:cNvSpPr/>
          <p:nvPr/>
        </p:nvSpPr>
        <p:spPr>
          <a:xfrm>
            <a:off x="4691850" y="1714867"/>
            <a:ext cx="3381000" cy="43576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0"/>
          <p:cNvSpPr/>
          <p:nvPr/>
        </p:nvSpPr>
        <p:spPr>
          <a:xfrm>
            <a:off x="876050" y="1714867"/>
            <a:ext cx="3381000" cy="43576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55612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31"/>
          <p:cNvSpPr txBox="1">
            <a:spLocks noGrp="1"/>
          </p:cNvSpPr>
          <p:nvPr>
            <p:ph type="subTitle" idx="1"/>
          </p:nvPr>
        </p:nvSpPr>
        <p:spPr>
          <a:xfrm>
            <a:off x="1014450" y="3011817"/>
            <a:ext cx="33051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09" name="Google Shape;1409;p31"/>
          <p:cNvSpPr txBox="1">
            <a:spLocks noGrp="1"/>
          </p:cNvSpPr>
          <p:nvPr>
            <p:ph type="subTitle" idx="2"/>
          </p:nvPr>
        </p:nvSpPr>
        <p:spPr>
          <a:xfrm>
            <a:off x="1014450" y="5446784"/>
            <a:ext cx="3305100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10" name="Google Shape;1410;p31"/>
          <p:cNvSpPr txBox="1"/>
          <p:nvPr/>
        </p:nvSpPr>
        <p:spPr>
          <a:xfrm>
            <a:off x="1083300" y="4243151"/>
            <a:ext cx="31674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</a:t>
            </a:r>
            <a:r>
              <a:rPr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</a:t>
            </a:r>
            <a:r>
              <a:rPr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1" name="Google Shape;1411;p31"/>
          <p:cNvSpPr txBox="1">
            <a:spLocks noGrp="1"/>
          </p:cNvSpPr>
          <p:nvPr>
            <p:ph type="title"/>
          </p:nvPr>
        </p:nvSpPr>
        <p:spPr>
          <a:xfrm>
            <a:off x="660450" y="985817"/>
            <a:ext cx="40131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7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grpSp>
        <p:nvGrpSpPr>
          <p:cNvPr id="1412" name="Google Shape;1412;p31"/>
          <p:cNvGrpSpPr/>
          <p:nvPr/>
        </p:nvGrpSpPr>
        <p:grpSpPr>
          <a:xfrm>
            <a:off x="7721718" y="864110"/>
            <a:ext cx="2525833" cy="2147740"/>
            <a:chOff x="7239867" y="1514545"/>
            <a:chExt cx="2525833" cy="1610805"/>
          </a:xfrm>
        </p:grpSpPr>
        <p:grpSp>
          <p:nvGrpSpPr>
            <p:cNvPr id="1413" name="Google Shape;1413;p3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414" name="Google Shape;1414;p3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415" name="Google Shape;1415;p3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3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3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3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3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3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1" name="Google Shape;1421;p3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3" name="Google Shape;1423;p3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" name="Google Shape;1424;p31"/>
          <p:cNvGrpSpPr/>
          <p:nvPr/>
        </p:nvGrpSpPr>
        <p:grpSpPr>
          <a:xfrm>
            <a:off x="4792518" y="328473"/>
            <a:ext cx="1491800" cy="867039"/>
            <a:chOff x="3965010" y="571479"/>
            <a:chExt cx="1651683" cy="719972"/>
          </a:xfrm>
        </p:grpSpPr>
        <p:grpSp>
          <p:nvGrpSpPr>
            <p:cNvPr id="1425" name="Google Shape;1425;p3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26" name="Google Shape;1426;p3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27" name="Google Shape;1427;p3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3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3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3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1" name="Google Shape;1431;p3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2" name="Google Shape;1432;p3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31"/>
          <p:cNvGrpSpPr/>
          <p:nvPr/>
        </p:nvGrpSpPr>
        <p:grpSpPr>
          <a:xfrm flipH="1">
            <a:off x="167958" y="5965307"/>
            <a:ext cx="537853" cy="741144"/>
            <a:chOff x="5294267" y="4624350"/>
            <a:chExt cx="383004" cy="395854"/>
          </a:xfrm>
        </p:grpSpPr>
        <p:sp>
          <p:nvSpPr>
            <p:cNvPr id="1434" name="Google Shape;1434;p31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1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1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1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1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1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1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3" name="Google Shape;1443;p31"/>
          <p:cNvGrpSpPr/>
          <p:nvPr/>
        </p:nvGrpSpPr>
        <p:grpSpPr>
          <a:xfrm>
            <a:off x="-1457944" y="1294377"/>
            <a:ext cx="2301290" cy="2425553"/>
            <a:chOff x="-1457944" y="970782"/>
            <a:chExt cx="2301290" cy="1819165"/>
          </a:xfrm>
        </p:grpSpPr>
        <p:grpSp>
          <p:nvGrpSpPr>
            <p:cNvPr id="1444" name="Google Shape;1444;p31"/>
            <p:cNvGrpSpPr/>
            <p:nvPr/>
          </p:nvGrpSpPr>
          <p:grpSpPr>
            <a:xfrm>
              <a:off x="-1457944" y="970782"/>
              <a:ext cx="2167373" cy="1819165"/>
              <a:chOff x="958238" y="2157575"/>
              <a:chExt cx="1115191" cy="93602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1" name="Google Shape;1451;p31"/>
            <p:cNvSpPr/>
            <p:nvPr/>
          </p:nvSpPr>
          <p:spPr>
            <a:xfrm>
              <a:off x="-1323994" y="975921"/>
              <a:ext cx="2167340" cy="1644261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02732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6834634"/>
            <a:ext cx="109250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1235567"/>
            <a:ext cx="1025973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384454" y="6203610"/>
            <a:ext cx="852331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60" y="5593040"/>
            <a:ext cx="666115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6" y="-295959"/>
            <a:ext cx="1590405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438100" y="-53838"/>
            <a:ext cx="106572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576772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7" y="4855413"/>
            <a:ext cx="884679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2" y="1443976"/>
            <a:ext cx="2037701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7" y="-915657"/>
            <a:ext cx="2525833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8" y="1412122"/>
            <a:ext cx="1651651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4627399"/>
            <a:ext cx="1020386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2" y="6431401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6515214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7651753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5456936"/>
            <a:ext cx="1068261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257185" y="5743636"/>
            <a:ext cx="1065851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240769"/>
            <a:ext cx="2121888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2382291"/>
            <a:ext cx="1277992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9" y="-249093"/>
            <a:ext cx="1590405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285821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6DA409-4063-46C3-9437-40385C495B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05DA17-8AB0-4944-B901-CB623AF84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B9AEC-7C85-40E1-97B1-DA331C51A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D505F-4E30-45F0-B4FB-24216E3B26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F4882F-8013-4DFD-A37F-7D8E077CC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256044-608D-40D4-9DB9-210DE0143D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41745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B3D37-8D71-43B9-B769-7E3D27DC1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D7ADA-140F-4845-B047-6BDD1DED4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980250-986F-4D79-A989-6EA301DF6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AB58D-7E4F-4DB1-A6C4-CDF5A983A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40D35-2B50-4083-BD95-D56A34F63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DF8EB-352E-4521-99C5-3EC6767ADE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3992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CABD0-1B25-417C-99C9-15977A1C7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A609E-719E-46FC-B62C-6FE498B7CD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4325D-3B9C-493D-B555-55C9B59B2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BB091-EC4B-4E58-9B59-8E9E5FBAA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85C992-48F8-41A9-B035-4C8CA8C9B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4E0343-60FA-44A2-997A-E565EA273E6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1999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3BC6D65-E765-4772-B42C-9975F95AA2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E65CDFD-5337-4598-A9D8-514B8F8D71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686477A-5943-4CF5-A184-172D22CDA3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D960D3-8B21-4813-BEE0-52BACE9E2A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54569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C8BA6-2D68-45AB-9FC2-D141B446E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A83B7-AA9D-49DE-9AD8-680A37DACF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DA101E-3212-41A1-A11A-F9F3EB34A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458557-A127-4E36-A519-89935B833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D17351-7E0D-4887-9868-FBBE395FB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075D2-DEF7-4D67-ABA2-977B8646A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4D4D2-5379-47AB-8CBF-DEF0AE83E01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95458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375E2-98A7-4095-B4A7-E2AA504CE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AF350-D8AF-4604-B719-BCE2AC7CCC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3EA00-90CD-4DFA-810F-15EAD3F7A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C63C14-9A04-403F-AF11-E496F3E6A3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BD669FE-9FAB-476C-9D3D-D3580C9396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4F37EC-1567-423A-AE56-92C098328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A9B8CD-30DE-4675-9DAD-426FFBAF9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A985410-0E89-45CE-811A-EC5DFA12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15266-3BA0-4559-A863-6646D477E1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9341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2AE73-BBDE-4FC0-8D5B-E26B4898C8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A1CDBF-7846-4EFD-8163-5CBB4D5C9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162076-FD6C-4F74-8D91-42D33909B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3EF5C-7B30-49EC-B93A-41DDC7B9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36852-92F3-488F-AAB4-94EAAD6B18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6644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550CAAA-CF18-4214-B8E5-D6D77137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67749B-BE1E-4A26-A4C2-C986E346D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DC24C7-160D-4282-B7A3-772970B97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506FAB-F885-4581-896C-84B7B265DFC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756124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39377-8F50-4FC6-8B95-8E1572BD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30C88C-88CA-478D-A458-01FDFA2A2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D26D9-5B45-471A-BB88-6F4D3F7B1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E8072A-2247-4687-8DDC-D8EE08CE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63359-7F3D-4438-AECD-406D9CC3C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AA9179-0D62-4151-92CE-EE675656B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24F23-61D1-4D20-BB61-853C5313D1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90915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26841-5223-4B64-9AD8-DB2808F68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6B90C8-11F9-4951-8007-E6BFCEB029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78EAB0-BC8E-409B-BC28-444AB5B14B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31E753-2BE5-4F6E-99F2-0E77AA791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D99F1C-338C-4AFE-8CA1-C27B2C071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32C46-43FA-48CF-88E7-6B0DF88F4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8D7B7-1034-43FC-AF91-84425A8668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137756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BE653-D74E-4090-B3EB-9D3B624D4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5FE853-A171-4A4E-9367-3FE5A382B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BCA49-6AE9-42D4-8534-203079929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6ECDE-CF1B-48B8-9B2F-6464307D4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77545-08B1-41B1-A1F7-2B228C729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51C2A-E023-4ED1-966E-FE865F9497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063658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9716FD-6624-47D2-BA6B-97433B7394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6669A8-9D4F-4004-BADA-DFFD7F8208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3BB69-53B9-4CBD-BC0D-77FA3BA11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224AB-89F0-416D-8F21-A133C7D2D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7E596-368A-4CEA-B0A8-85FEDA21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00DAC-EC54-4C67-9E9E-08886902B8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025723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1780650" y="1773000"/>
            <a:ext cx="5582700" cy="31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 sz="6500"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22000" y="4956967"/>
            <a:ext cx="4500000" cy="5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 Light"/>
              <a:buNone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804589" y="907774"/>
            <a:ext cx="918671" cy="889668"/>
            <a:chOff x="5211663" y="1358969"/>
            <a:chExt cx="483893" cy="351481"/>
          </a:xfrm>
        </p:grpSpPr>
        <p:sp>
          <p:nvSpPr>
            <p:cNvPr id="12" name="Google Shape;12;p2"/>
            <p:cNvSpPr/>
            <p:nvPr/>
          </p:nvSpPr>
          <p:spPr>
            <a:xfrm>
              <a:off x="5519159" y="1395927"/>
              <a:ext cx="71050" cy="66812"/>
            </a:xfrm>
            <a:custGeom>
              <a:avLst/>
              <a:gdLst/>
              <a:ahLst/>
              <a:cxnLst/>
              <a:rect l="l" t="t" r="r" b="b"/>
              <a:pathLst>
                <a:path w="1040" h="978" extrusionOk="0">
                  <a:moveTo>
                    <a:pt x="914" y="1"/>
                  </a:moveTo>
                  <a:cubicBezTo>
                    <a:pt x="801" y="1"/>
                    <a:pt x="571" y="36"/>
                    <a:pt x="67" y="176"/>
                  </a:cubicBezTo>
                  <a:cubicBezTo>
                    <a:pt x="0" y="198"/>
                    <a:pt x="16" y="324"/>
                    <a:pt x="95" y="324"/>
                  </a:cubicBezTo>
                  <a:cubicBezTo>
                    <a:pt x="102" y="324"/>
                    <a:pt x="109" y="323"/>
                    <a:pt x="116" y="322"/>
                  </a:cubicBezTo>
                  <a:cubicBezTo>
                    <a:pt x="359" y="249"/>
                    <a:pt x="626" y="200"/>
                    <a:pt x="869" y="152"/>
                  </a:cubicBezTo>
                  <a:lnTo>
                    <a:pt x="869" y="152"/>
                  </a:lnTo>
                  <a:cubicBezTo>
                    <a:pt x="796" y="322"/>
                    <a:pt x="626" y="662"/>
                    <a:pt x="505" y="880"/>
                  </a:cubicBezTo>
                  <a:cubicBezTo>
                    <a:pt x="480" y="905"/>
                    <a:pt x="480" y="953"/>
                    <a:pt x="529" y="977"/>
                  </a:cubicBezTo>
                  <a:lnTo>
                    <a:pt x="553" y="977"/>
                  </a:lnTo>
                  <a:cubicBezTo>
                    <a:pt x="577" y="977"/>
                    <a:pt x="602" y="977"/>
                    <a:pt x="602" y="953"/>
                  </a:cubicBezTo>
                  <a:cubicBezTo>
                    <a:pt x="650" y="880"/>
                    <a:pt x="990" y="249"/>
                    <a:pt x="1039" y="127"/>
                  </a:cubicBezTo>
                  <a:cubicBezTo>
                    <a:pt x="1039" y="103"/>
                    <a:pt x="1039" y="79"/>
                    <a:pt x="1039" y="30"/>
                  </a:cubicBezTo>
                  <a:cubicBezTo>
                    <a:pt x="1018" y="20"/>
                    <a:pt x="998" y="1"/>
                    <a:pt x="91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5211663" y="1358969"/>
              <a:ext cx="483893" cy="351481"/>
            </a:xfrm>
            <a:custGeom>
              <a:avLst/>
              <a:gdLst/>
              <a:ahLst/>
              <a:cxnLst/>
              <a:rect l="l" t="t" r="r" b="b"/>
              <a:pathLst>
                <a:path w="7083" h="5145" extrusionOk="0">
                  <a:moveTo>
                    <a:pt x="3768" y="0"/>
                  </a:moveTo>
                  <a:cubicBezTo>
                    <a:pt x="3734" y="0"/>
                    <a:pt x="3701" y="4"/>
                    <a:pt x="3670" y="12"/>
                  </a:cubicBezTo>
                  <a:cubicBezTo>
                    <a:pt x="3014" y="207"/>
                    <a:pt x="3232" y="1713"/>
                    <a:pt x="3232" y="1713"/>
                  </a:cubicBezTo>
                  <a:cubicBezTo>
                    <a:pt x="3232" y="1713"/>
                    <a:pt x="1357" y="535"/>
                    <a:pt x="891" y="535"/>
                  </a:cubicBezTo>
                  <a:cubicBezTo>
                    <a:pt x="865" y="535"/>
                    <a:pt x="844" y="539"/>
                    <a:pt x="827" y="547"/>
                  </a:cubicBezTo>
                  <a:cubicBezTo>
                    <a:pt x="366" y="814"/>
                    <a:pt x="1483" y="1664"/>
                    <a:pt x="1483" y="1664"/>
                  </a:cubicBezTo>
                  <a:cubicBezTo>
                    <a:pt x="1483" y="1664"/>
                    <a:pt x="832" y="1473"/>
                    <a:pt x="445" y="1473"/>
                  </a:cubicBezTo>
                  <a:cubicBezTo>
                    <a:pt x="263" y="1473"/>
                    <a:pt x="140" y="1516"/>
                    <a:pt x="171" y="1640"/>
                  </a:cubicBezTo>
                  <a:cubicBezTo>
                    <a:pt x="269" y="2029"/>
                    <a:pt x="1022" y="2490"/>
                    <a:pt x="1022" y="2490"/>
                  </a:cubicBezTo>
                  <a:cubicBezTo>
                    <a:pt x="730" y="2490"/>
                    <a:pt x="439" y="2539"/>
                    <a:pt x="147" y="2587"/>
                  </a:cubicBezTo>
                  <a:cubicBezTo>
                    <a:pt x="1" y="2650"/>
                    <a:pt x="594" y="3616"/>
                    <a:pt x="1664" y="3616"/>
                  </a:cubicBezTo>
                  <a:cubicBezTo>
                    <a:pt x="1835" y="3616"/>
                    <a:pt x="2018" y="3592"/>
                    <a:pt x="2212" y="3535"/>
                  </a:cubicBezTo>
                  <a:lnTo>
                    <a:pt x="2212" y="3535"/>
                  </a:lnTo>
                  <a:lnTo>
                    <a:pt x="1095" y="4506"/>
                  </a:lnTo>
                  <a:cubicBezTo>
                    <a:pt x="1095" y="4506"/>
                    <a:pt x="2102" y="5144"/>
                    <a:pt x="3258" y="5144"/>
                  </a:cubicBezTo>
                  <a:cubicBezTo>
                    <a:pt x="3697" y="5144"/>
                    <a:pt x="4158" y="5052"/>
                    <a:pt x="4593" y="4798"/>
                  </a:cubicBezTo>
                  <a:cubicBezTo>
                    <a:pt x="7083" y="3365"/>
                    <a:pt x="4779" y="0"/>
                    <a:pt x="3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5467307" y="1398045"/>
              <a:ext cx="48164" cy="44746"/>
            </a:xfrm>
            <a:custGeom>
              <a:avLst/>
              <a:gdLst/>
              <a:ahLst/>
              <a:cxnLst/>
              <a:rect l="l" t="t" r="r" b="b"/>
              <a:pathLst>
                <a:path w="705" h="655" extrusionOk="0">
                  <a:moveTo>
                    <a:pt x="443" y="1"/>
                  </a:moveTo>
                  <a:cubicBezTo>
                    <a:pt x="395" y="1"/>
                    <a:pt x="349" y="49"/>
                    <a:pt x="365" y="96"/>
                  </a:cubicBezTo>
                  <a:cubicBezTo>
                    <a:pt x="413" y="218"/>
                    <a:pt x="462" y="363"/>
                    <a:pt x="486" y="485"/>
                  </a:cubicBezTo>
                  <a:cubicBezTo>
                    <a:pt x="365" y="388"/>
                    <a:pt x="243" y="291"/>
                    <a:pt x="122" y="169"/>
                  </a:cubicBezTo>
                  <a:cubicBezTo>
                    <a:pt x="110" y="157"/>
                    <a:pt x="92" y="151"/>
                    <a:pt x="73" y="151"/>
                  </a:cubicBezTo>
                  <a:cubicBezTo>
                    <a:pt x="55" y="151"/>
                    <a:pt x="37" y="157"/>
                    <a:pt x="25" y="169"/>
                  </a:cubicBezTo>
                  <a:cubicBezTo>
                    <a:pt x="0" y="218"/>
                    <a:pt x="0" y="266"/>
                    <a:pt x="25" y="291"/>
                  </a:cubicBezTo>
                  <a:cubicBezTo>
                    <a:pt x="340" y="606"/>
                    <a:pt x="462" y="655"/>
                    <a:pt x="535" y="655"/>
                  </a:cubicBezTo>
                  <a:lnTo>
                    <a:pt x="559" y="655"/>
                  </a:lnTo>
                  <a:cubicBezTo>
                    <a:pt x="608" y="631"/>
                    <a:pt x="705" y="582"/>
                    <a:pt x="511" y="48"/>
                  </a:cubicBezTo>
                  <a:cubicBezTo>
                    <a:pt x="494" y="14"/>
                    <a:pt x="468" y="1"/>
                    <a:pt x="44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309630" y="1479885"/>
              <a:ext cx="102954" cy="109167"/>
            </a:xfrm>
            <a:custGeom>
              <a:avLst/>
              <a:gdLst/>
              <a:ahLst/>
              <a:cxnLst/>
              <a:rect l="l" t="t" r="r" b="b"/>
              <a:pathLst>
                <a:path w="1507" h="1598" extrusionOk="0">
                  <a:moveTo>
                    <a:pt x="479" y="1"/>
                  </a:moveTo>
                  <a:cubicBezTo>
                    <a:pt x="444" y="1"/>
                    <a:pt x="427" y="9"/>
                    <a:pt x="414" y="16"/>
                  </a:cubicBezTo>
                  <a:cubicBezTo>
                    <a:pt x="389" y="40"/>
                    <a:pt x="389" y="64"/>
                    <a:pt x="389" y="113"/>
                  </a:cubicBezTo>
                  <a:cubicBezTo>
                    <a:pt x="389" y="210"/>
                    <a:pt x="535" y="380"/>
                    <a:pt x="657" y="477"/>
                  </a:cubicBezTo>
                  <a:cubicBezTo>
                    <a:pt x="1" y="526"/>
                    <a:pt x="1" y="599"/>
                    <a:pt x="1" y="672"/>
                  </a:cubicBezTo>
                  <a:cubicBezTo>
                    <a:pt x="1" y="744"/>
                    <a:pt x="74" y="793"/>
                    <a:pt x="98" y="817"/>
                  </a:cubicBezTo>
                  <a:cubicBezTo>
                    <a:pt x="219" y="890"/>
                    <a:pt x="316" y="963"/>
                    <a:pt x="438" y="1012"/>
                  </a:cubicBezTo>
                  <a:cubicBezTo>
                    <a:pt x="316" y="1036"/>
                    <a:pt x="195" y="1085"/>
                    <a:pt x="98" y="1157"/>
                  </a:cubicBezTo>
                  <a:cubicBezTo>
                    <a:pt x="49" y="1182"/>
                    <a:pt x="49" y="1255"/>
                    <a:pt x="74" y="1303"/>
                  </a:cubicBezTo>
                  <a:cubicBezTo>
                    <a:pt x="185" y="1481"/>
                    <a:pt x="397" y="1598"/>
                    <a:pt x="619" y="1598"/>
                  </a:cubicBezTo>
                  <a:cubicBezTo>
                    <a:pt x="639" y="1598"/>
                    <a:pt x="660" y="1597"/>
                    <a:pt x="681" y="1595"/>
                  </a:cubicBezTo>
                  <a:cubicBezTo>
                    <a:pt x="778" y="1595"/>
                    <a:pt x="875" y="1570"/>
                    <a:pt x="948" y="1546"/>
                  </a:cubicBezTo>
                  <a:cubicBezTo>
                    <a:pt x="997" y="1546"/>
                    <a:pt x="1021" y="1498"/>
                    <a:pt x="997" y="1473"/>
                  </a:cubicBezTo>
                  <a:cubicBezTo>
                    <a:pt x="997" y="1438"/>
                    <a:pt x="971" y="1415"/>
                    <a:pt x="938" y="1415"/>
                  </a:cubicBezTo>
                  <a:cubicBezTo>
                    <a:pt x="925" y="1415"/>
                    <a:pt x="912" y="1418"/>
                    <a:pt x="899" y="1425"/>
                  </a:cubicBezTo>
                  <a:cubicBezTo>
                    <a:pt x="829" y="1446"/>
                    <a:pt x="756" y="1457"/>
                    <a:pt x="683" y="1457"/>
                  </a:cubicBezTo>
                  <a:cubicBezTo>
                    <a:pt x="507" y="1457"/>
                    <a:pt x="333" y="1392"/>
                    <a:pt x="195" y="1255"/>
                  </a:cubicBezTo>
                  <a:cubicBezTo>
                    <a:pt x="365" y="1157"/>
                    <a:pt x="535" y="1109"/>
                    <a:pt x="705" y="1085"/>
                  </a:cubicBezTo>
                  <a:lnTo>
                    <a:pt x="729" y="1085"/>
                  </a:lnTo>
                  <a:cubicBezTo>
                    <a:pt x="754" y="1060"/>
                    <a:pt x="778" y="1036"/>
                    <a:pt x="778" y="1012"/>
                  </a:cubicBezTo>
                  <a:cubicBezTo>
                    <a:pt x="778" y="987"/>
                    <a:pt x="754" y="963"/>
                    <a:pt x="729" y="939"/>
                  </a:cubicBezTo>
                  <a:lnTo>
                    <a:pt x="705" y="939"/>
                  </a:lnTo>
                  <a:cubicBezTo>
                    <a:pt x="511" y="890"/>
                    <a:pt x="341" y="793"/>
                    <a:pt x="171" y="696"/>
                  </a:cubicBezTo>
                  <a:cubicBezTo>
                    <a:pt x="389" y="647"/>
                    <a:pt x="608" y="623"/>
                    <a:pt x="827" y="623"/>
                  </a:cubicBezTo>
                  <a:cubicBezTo>
                    <a:pt x="851" y="623"/>
                    <a:pt x="875" y="599"/>
                    <a:pt x="899" y="574"/>
                  </a:cubicBezTo>
                  <a:cubicBezTo>
                    <a:pt x="899" y="550"/>
                    <a:pt x="899" y="526"/>
                    <a:pt x="875" y="502"/>
                  </a:cubicBezTo>
                  <a:cubicBezTo>
                    <a:pt x="754" y="404"/>
                    <a:pt x="657" y="283"/>
                    <a:pt x="559" y="161"/>
                  </a:cubicBezTo>
                  <a:lnTo>
                    <a:pt x="559" y="161"/>
                  </a:lnTo>
                  <a:cubicBezTo>
                    <a:pt x="851" y="259"/>
                    <a:pt x="1118" y="380"/>
                    <a:pt x="1385" y="526"/>
                  </a:cubicBezTo>
                  <a:cubicBezTo>
                    <a:pt x="1434" y="526"/>
                    <a:pt x="1482" y="526"/>
                    <a:pt x="1482" y="477"/>
                  </a:cubicBezTo>
                  <a:cubicBezTo>
                    <a:pt x="1507" y="429"/>
                    <a:pt x="1482" y="404"/>
                    <a:pt x="1458" y="380"/>
                  </a:cubicBezTo>
                  <a:cubicBezTo>
                    <a:pt x="803" y="61"/>
                    <a:pt x="574" y="1"/>
                    <a:pt x="479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5442439" y="1508440"/>
              <a:ext cx="151050" cy="201598"/>
            </a:xfrm>
            <a:custGeom>
              <a:avLst/>
              <a:gdLst/>
              <a:ahLst/>
              <a:cxnLst/>
              <a:rect l="l" t="t" r="r" b="b"/>
              <a:pathLst>
                <a:path w="2211" h="2951" extrusionOk="0">
                  <a:moveTo>
                    <a:pt x="2131" y="1"/>
                  </a:moveTo>
                  <a:cubicBezTo>
                    <a:pt x="2118" y="1"/>
                    <a:pt x="2103" y="4"/>
                    <a:pt x="2089" y="11"/>
                  </a:cubicBezTo>
                  <a:cubicBezTo>
                    <a:pt x="2089" y="11"/>
                    <a:pt x="0" y="982"/>
                    <a:pt x="49" y="2877"/>
                  </a:cubicBezTo>
                  <a:cubicBezTo>
                    <a:pt x="49" y="2901"/>
                    <a:pt x="73" y="2950"/>
                    <a:pt x="121" y="2950"/>
                  </a:cubicBezTo>
                  <a:cubicBezTo>
                    <a:pt x="170" y="2950"/>
                    <a:pt x="194" y="2901"/>
                    <a:pt x="194" y="2877"/>
                  </a:cubicBezTo>
                  <a:cubicBezTo>
                    <a:pt x="170" y="1080"/>
                    <a:pt x="2138" y="132"/>
                    <a:pt x="2162" y="132"/>
                  </a:cubicBezTo>
                  <a:cubicBezTo>
                    <a:pt x="2186" y="108"/>
                    <a:pt x="2211" y="84"/>
                    <a:pt x="2186" y="35"/>
                  </a:cubicBezTo>
                  <a:cubicBezTo>
                    <a:pt x="2186" y="18"/>
                    <a:pt x="2162" y="1"/>
                    <a:pt x="213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288688" y="2882605"/>
            <a:ext cx="1217483" cy="1283228"/>
            <a:chOff x="855987" y="2204128"/>
            <a:chExt cx="1217483" cy="962421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" name="Google Shape;25;p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6;p2"/>
          <p:cNvGrpSpPr/>
          <p:nvPr/>
        </p:nvGrpSpPr>
        <p:grpSpPr>
          <a:xfrm>
            <a:off x="3899729" y="569431"/>
            <a:ext cx="1651683" cy="959963"/>
            <a:chOff x="3965010" y="571479"/>
            <a:chExt cx="1651683" cy="719972"/>
          </a:xfrm>
        </p:grpSpPr>
        <p:grpSp>
          <p:nvGrpSpPr>
            <p:cNvPr id="27" name="Google Shape;27;p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28" name="Google Shape;28;p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29" name="Google Shape;29;p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" name="Google Shape;33;p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" name="Google Shape;34;p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7251412" y="4956980"/>
            <a:ext cx="1015806" cy="1926185"/>
            <a:chOff x="-1047799" y="3300294"/>
            <a:chExt cx="413467" cy="588041"/>
          </a:xfrm>
        </p:grpSpPr>
        <p:sp>
          <p:nvSpPr>
            <p:cNvPr id="36" name="Google Shape;36;p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" name="Google Shape;48;p2"/>
          <p:cNvGrpSpPr/>
          <p:nvPr/>
        </p:nvGrpSpPr>
        <p:grpSpPr>
          <a:xfrm rot="1386123">
            <a:off x="880041" y="4865247"/>
            <a:ext cx="1073209" cy="2411160"/>
            <a:chOff x="-653265" y="1899986"/>
            <a:chExt cx="171302" cy="288619"/>
          </a:xfrm>
        </p:grpSpPr>
        <p:sp>
          <p:nvSpPr>
            <p:cNvPr id="49" name="Google Shape;49;p2"/>
            <p:cNvSpPr/>
            <p:nvPr/>
          </p:nvSpPr>
          <p:spPr>
            <a:xfrm>
              <a:off x="-651356" y="1997166"/>
              <a:ext cx="32212" cy="26798"/>
            </a:xfrm>
            <a:custGeom>
              <a:avLst/>
              <a:gdLst/>
              <a:ahLst/>
              <a:cxnLst/>
              <a:rect l="l" t="t" r="r" b="b"/>
              <a:pathLst>
                <a:path w="827" h="688" extrusionOk="0">
                  <a:moveTo>
                    <a:pt x="462" y="80"/>
                  </a:moveTo>
                  <a:cubicBezTo>
                    <a:pt x="802" y="80"/>
                    <a:pt x="802" y="591"/>
                    <a:pt x="462" y="591"/>
                  </a:cubicBezTo>
                  <a:cubicBezTo>
                    <a:pt x="122" y="591"/>
                    <a:pt x="122" y="80"/>
                    <a:pt x="462" y="80"/>
                  </a:cubicBezTo>
                  <a:close/>
                  <a:moveTo>
                    <a:pt x="470" y="0"/>
                  </a:moveTo>
                  <a:cubicBezTo>
                    <a:pt x="381" y="0"/>
                    <a:pt x="291" y="33"/>
                    <a:pt x="219" y="105"/>
                  </a:cubicBezTo>
                  <a:cubicBezTo>
                    <a:pt x="0" y="323"/>
                    <a:pt x="146" y="688"/>
                    <a:pt x="462" y="688"/>
                  </a:cubicBezTo>
                  <a:cubicBezTo>
                    <a:pt x="656" y="688"/>
                    <a:pt x="826" y="542"/>
                    <a:pt x="826" y="348"/>
                  </a:cubicBezTo>
                  <a:cubicBezTo>
                    <a:pt x="826" y="136"/>
                    <a:pt x="651" y="0"/>
                    <a:pt x="4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" name="Google Shape;55;p2"/>
          <p:cNvGrpSpPr/>
          <p:nvPr/>
        </p:nvGrpSpPr>
        <p:grpSpPr>
          <a:xfrm rot="8903269">
            <a:off x="-62368" y="163265"/>
            <a:ext cx="1100970" cy="1050163"/>
            <a:chOff x="1202177" y="4613417"/>
            <a:chExt cx="528376" cy="377938"/>
          </a:xfrm>
        </p:grpSpPr>
        <p:sp>
          <p:nvSpPr>
            <p:cNvPr id="56" name="Google Shape;56;p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>
            <a:off x="7532343" y="1685861"/>
            <a:ext cx="2525833" cy="2147740"/>
            <a:chOff x="7239867" y="1514545"/>
            <a:chExt cx="2525833" cy="1610805"/>
          </a:xfrm>
        </p:grpSpPr>
        <p:grpSp>
          <p:nvGrpSpPr>
            <p:cNvPr id="63" name="Google Shape;63;p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" name="Google Shape;64;p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5" name="Google Shape;65;p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" name="Google Shape;66;p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" name="Google Shape;67;p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" name="Google Shape;68;p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" name="Google Shape;69;p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1" name="Google Shape;71;p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" name="Google Shape;73;p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2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7532352" y="6431401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4669614" y="6515214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841342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3278250" y="3376867"/>
            <a:ext cx="25875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subTitle" idx="1"/>
          </p:nvPr>
        </p:nvSpPr>
        <p:spPr>
          <a:xfrm>
            <a:off x="3192450" y="4285284"/>
            <a:ext cx="27591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84" name="Google Shape;84;p3"/>
          <p:cNvSpPr txBox="1">
            <a:spLocks noGrp="1"/>
          </p:cNvSpPr>
          <p:nvPr>
            <p:ph type="title" idx="2" hasCustomPrompt="1"/>
          </p:nvPr>
        </p:nvSpPr>
        <p:spPr>
          <a:xfrm>
            <a:off x="3507450" y="1626951"/>
            <a:ext cx="21291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85" name="Google Shape;85;p3"/>
          <p:cNvGrpSpPr/>
          <p:nvPr/>
        </p:nvGrpSpPr>
        <p:grpSpPr>
          <a:xfrm>
            <a:off x="490202" y="2721609"/>
            <a:ext cx="2037701" cy="2147739"/>
            <a:chOff x="855987" y="2204128"/>
            <a:chExt cx="1217483" cy="962421"/>
          </a:xfrm>
        </p:grpSpPr>
        <p:grpSp>
          <p:nvGrpSpPr>
            <p:cNvPr id="86" name="Google Shape;86;p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7" name="Google Shape;87;p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3" name="Google Shape;93;p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" name="Google Shape;94;p3"/>
          <p:cNvGrpSpPr/>
          <p:nvPr/>
        </p:nvGrpSpPr>
        <p:grpSpPr>
          <a:xfrm>
            <a:off x="6118693" y="286243"/>
            <a:ext cx="2525833" cy="2147740"/>
            <a:chOff x="7239867" y="1514545"/>
            <a:chExt cx="2525833" cy="1610805"/>
          </a:xfrm>
        </p:grpSpPr>
        <p:grpSp>
          <p:nvGrpSpPr>
            <p:cNvPr id="95" name="Google Shape;95;p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6" name="Google Shape;96;p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7" name="Google Shape;97;p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" name="Google Shape;98;p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" name="Google Shape;99;p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0" name="Google Shape;100;p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1" name="Google Shape;101;p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2" name="Google Shape;102;p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3" name="Google Shape;103;p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04;p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" name="Google Shape;105;p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" name="Google Shape;106;p3"/>
          <p:cNvSpPr/>
          <p:nvPr/>
        </p:nvSpPr>
        <p:spPr>
          <a:xfrm>
            <a:off x="710028" y="6039035"/>
            <a:ext cx="2759105" cy="846399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8276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7D70C6A-89F1-4FAF-B6CE-B3A3B6F50E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2873779-BA8A-4853-8197-B892BB5910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0761F13-1FA1-4C24-BE9C-063FE036AF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BA45FAF-1BAF-424E-ABAF-F992C2DB19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386439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"/>
          <p:cNvSpPr txBox="1">
            <a:spLocks noGrp="1"/>
          </p:cNvSpPr>
          <p:nvPr>
            <p:ph type="body" idx="1"/>
          </p:nvPr>
        </p:nvSpPr>
        <p:spPr>
          <a:xfrm>
            <a:off x="753825" y="1446433"/>
            <a:ext cx="7590300" cy="46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Work Sans"/>
              <a:buAutoNum type="arabicPeriod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rabi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alpha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AutoNum type="romanLcPeriod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10" name="Google Shape;110;p4"/>
          <p:cNvGrpSpPr/>
          <p:nvPr/>
        </p:nvGrpSpPr>
        <p:grpSpPr>
          <a:xfrm>
            <a:off x="7844080" y="302305"/>
            <a:ext cx="1373387" cy="1662655"/>
            <a:chOff x="7844079" y="226728"/>
            <a:chExt cx="1373387" cy="1246991"/>
          </a:xfrm>
        </p:grpSpPr>
        <p:sp>
          <p:nvSpPr>
            <p:cNvPr id="111" name="Google Shape;111;p4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" name="Google Shape;125;p4"/>
          <p:cNvGrpSpPr/>
          <p:nvPr/>
        </p:nvGrpSpPr>
        <p:grpSpPr>
          <a:xfrm>
            <a:off x="91757" y="5276980"/>
            <a:ext cx="708344" cy="1638049"/>
            <a:chOff x="-1056319" y="1385262"/>
            <a:chExt cx="212940" cy="369285"/>
          </a:xfrm>
        </p:grpSpPr>
        <p:sp>
          <p:nvSpPr>
            <p:cNvPr id="126" name="Google Shape;126;p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" name="Google Shape;133;p4"/>
          <p:cNvGrpSpPr/>
          <p:nvPr/>
        </p:nvGrpSpPr>
        <p:grpSpPr>
          <a:xfrm>
            <a:off x="8410821" y="5965307"/>
            <a:ext cx="537853" cy="741144"/>
            <a:chOff x="5294267" y="4624350"/>
            <a:chExt cx="383004" cy="395854"/>
          </a:xfrm>
        </p:grpSpPr>
        <p:sp>
          <p:nvSpPr>
            <p:cNvPr id="134" name="Google Shape;134;p4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4"/>
          <p:cNvGrpSpPr/>
          <p:nvPr/>
        </p:nvGrpSpPr>
        <p:grpSpPr>
          <a:xfrm>
            <a:off x="122839" y="167089"/>
            <a:ext cx="604654" cy="770716"/>
            <a:chOff x="122839" y="125316"/>
            <a:chExt cx="604654" cy="578037"/>
          </a:xfrm>
        </p:grpSpPr>
        <p:sp>
          <p:nvSpPr>
            <p:cNvPr id="144" name="Google Shape;144;p4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4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4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4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4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4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4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1518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"/>
          <p:cNvSpPr txBox="1">
            <a:spLocks noGrp="1"/>
          </p:cNvSpPr>
          <p:nvPr>
            <p:ph type="subTitle" idx="1"/>
          </p:nvPr>
        </p:nvSpPr>
        <p:spPr>
          <a:xfrm>
            <a:off x="872800" y="5205067"/>
            <a:ext cx="2651100" cy="1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55" name="Google Shape;155;p5"/>
          <p:cNvSpPr txBox="1">
            <a:spLocks noGrp="1"/>
          </p:cNvSpPr>
          <p:nvPr>
            <p:ph type="subTitle" idx="2"/>
          </p:nvPr>
        </p:nvSpPr>
        <p:spPr>
          <a:xfrm>
            <a:off x="5620100" y="5205067"/>
            <a:ext cx="2651100" cy="11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56" name="Google Shape;156;p5"/>
          <p:cNvGrpSpPr/>
          <p:nvPr/>
        </p:nvGrpSpPr>
        <p:grpSpPr>
          <a:xfrm flipH="1">
            <a:off x="6927955" y="6"/>
            <a:ext cx="2010058" cy="1709172"/>
            <a:chOff x="7239867" y="1514545"/>
            <a:chExt cx="2525833" cy="1610805"/>
          </a:xfrm>
        </p:grpSpPr>
        <p:grpSp>
          <p:nvGrpSpPr>
            <p:cNvPr id="157" name="Google Shape;157;p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8" name="Google Shape;158;p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9" name="Google Shape;159;p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" name="Google Shape;160;p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1" name="Google Shape;161;p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2" name="Google Shape;162;p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3" name="Google Shape;163;p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" name="Google Shape;164;p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5" name="Google Shape;165;p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7" name="Google Shape;167;p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8" name="Google Shape;168;p5"/>
          <p:cNvGrpSpPr/>
          <p:nvPr/>
        </p:nvGrpSpPr>
        <p:grpSpPr>
          <a:xfrm rot="2398771">
            <a:off x="-128570" y="6019388"/>
            <a:ext cx="1016105" cy="809632"/>
            <a:chOff x="1202177" y="4613417"/>
            <a:chExt cx="528376" cy="315757"/>
          </a:xfrm>
        </p:grpSpPr>
        <p:sp>
          <p:nvSpPr>
            <p:cNvPr id="169" name="Google Shape;169;p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5"/>
          <p:cNvGrpSpPr/>
          <p:nvPr/>
        </p:nvGrpSpPr>
        <p:grpSpPr>
          <a:xfrm flipH="1">
            <a:off x="186991" y="211241"/>
            <a:ext cx="495544" cy="625684"/>
            <a:chOff x="2736573" y="4286656"/>
            <a:chExt cx="316076" cy="299294"/>
          </a:xfrm>
        </p:grpSpPr>
        <p:sp>
          <p:nvSpPr>
            <p:cNvPr id="176" name="Google Shape;176;p5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0" name="Google Shape;180;p5"/>
          <p:cNvGrpSpPr/>
          <p:nvPr/>
        </p:nvGrpSpPr>
        <p:grpSpPr>
          <a:xfrm rot="3680024">
            <a:off x="8296775" y="6081160"/>
            <a:ext cx="1015888" cy="546733"/>
            <a:chOff x="6102329" y="3283426"/>
            <a:chExt cx="654776" cy="469888"/>
          </a:xfrm>
        </p:grpSpPr>
        <p:sp>
          <p:nvSpPr>
            <p:cNvPr id="181" name="Google Shape;181;p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5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54398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6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95" name="Google Shape;195;p6"/>
          <p:cNvGrpSpPr/>
          <p:nvPr/>
        </p:nvGrpSpPr>
        <p:grpSpPr>
          <a:xfrm rot="-1245393" flipH="1">
            <a:off x="-285816" y="270520"/>
            <a:ext cx="1373395" cy="1662664"/>
            <a:chOff x="7844079" y="226728"/>
            <a:chExt cx="1373387" cy="1246991"/>
          </a:xfrm>
        </p:grpSpPr>
        <p:sp>
          <p:nvSpPr>
            <p:cNvPr id="196" name="Google Shape;196;p6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6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6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6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6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6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6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6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" name="Google Shape;209;p6"/>
          <p:cNvGrpSpPr/>
          <p:nvPr/>
        </p:nvGrpSpPr>
        <p:grpSpPr>
          <a:xfrm flipH="1">
            <a:off x="8280522" y="5276980"/>
            <a:ext cx="708344" cy="1638049"/>
            <a:chOff x="-1056319" y="1385262"/>
            <a:chExt cx="212940" cy="369285"/>
          </a:xfrm>
        </p:grpSpPr>
        <p:sp>
          <p:nvSpPr>
            <p:cNvPr id="210" name="Google Shape;210;p6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" name="Google Shape;221;p6"/>
          <p:cNvGrpSpPr/>
          <p:nvPr/>
        </p:nvGrpSpPr>
        <p:grpSpPr>
          <a:xfrm flipH="1">
            <a:off x="131951" y="5946073"/>
            <a:ext cx="537853" cy="741144"/>
            <a:chOff x="5294267" y="4624350"/>
            <a:chExt cx="383004" cy="395854"/>
          </a:xfrm>
        </p:grpSpPr>
        <p:sp>
          <p:nvSpPr>
            <p:cNvPr id="222" name="Google Shape;22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" name="Google Shape;231;p6"/>
          <p:cNvGrpSpPr/>
          <p:nvPr/>
        </p:nvGrpSpPr>
        <p:grpSpPr>
          <a:xfrm rot="-7204672" flipH="1">
            <a:off x="8360891" y="426376"/>
            <a:ext cx="717135" cy="273046"/>
            <a:chOff x="5294267" y="4825749"/>
            <a:chExt cx="383004" cy="194455"/>
          </a:xfrm>
        </p:grpSpPr>
        <p:sp>
          <p:nvSpPr>
            <p:cNvPr id="232" name="Google Shape;232;p6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34935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"/>
          <p:cNvSpPr txBox="1">
            <a:spLocks noGrp="1"/>
          </p:cNvSpPr>
          <p:nvPr>
            <p:ph type="title"/>
          </p:nvPr>
        </p:nvSpPr>
        <p:spPr>
          <a:xfrm>
            <a:off x="875200" y="2404267"/>
            <a:ext cx="3141600" cy="68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2pPr>
            <a:lvl3pPr lvl="2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3pPr>
            <a:lvl4pPr lvl="3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4pPr>
            <a:lvl5pPr lvl="4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5pPr>
            <a:lvl6pPr lvl="5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6pPr>
            <a:lvl7pPr lvl="6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7pPr>
            <a:lvl8pPr lvl="7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8pPr>
            <a:lvl9pPr lvl="8" rtl="0">
              <a:spcBef>
                <a:spcPts val="0"/>
              </a:spcBef>
              <a:spcAft>
                <a:spcPts val="0"/>
              </a:spcAft>
              <a:buSzPts val="2200"/>
              <a:buNone/>
              <a:defRPr sz="2200"/>
            </a:lvl9pPr>
          </a:lstStyle>
          <a:p>
            <a:endParaRPr/>
          </a:p>
        </p:txBody>
      </p:sp>
      <p:sp>
        <p:nvSpPr>
          <p:cNvPr id="242" name="Google Shape;242;p7"/>
          <p:cNvSpPr txBox="1">
            <a:spLocks noGrp="1"/>
          </p:cNvSpPr>
          <p:nvPr>
            <p:ph type="subTitle" idx="1"/>
          </p:nvPr>
        </p:nvSpPr>
        <p:spPr>
          <a:xfrm>
            <a:off x="875200" y="3168067"/>
            <a:ext cx="3194400" cy="1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243" name="Google Shape;243;p7"/>
          <p:cNvGrpSpPr/>
          <p:nvPr/>
        </p:nvGrpSpPr>
        <p:grpSpPr>
          <a:xfrm rot="-1253449" flipH="1">
            <a:off x="7915353" y="5089036"/>
            <a:ext cx="1024641" cy="1777425"/>
            <a:chOff x="4318023" y="4113296"/>
            <a:chExt cx="716422" cy="932073"/>
          </a:xfrm>
        </p:grpSpPr>
        <p:sp>
          <p:nvSpPr>
            <p:cNvPr id="244" name="Google Shape;244;p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8" name="Google Shape;248;p7"/>
          <p:cNvGrpSpPr/>
          <p:nvPr/>
        </p:nvGrpSpPr>
        <p:grpSpPr>
          <a:xfrm>
            <a:off x="2478342" y="5092124"/>
            <a:ext cx="1563979" cy="1648435"/>
            <a:chOff x="855987" y="2204128"/>
            <a:chExt cx="1217483" cy="962421"/>
          </a:xfrm>
        </p:grpSpPr>
        <p:grpSp>
          <p:nvGrpSpPr>
            <p:cNvPr id="249" name="Google Shape;249;p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50" name="Google Shape;250;p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6" name="Google Shape;256;p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" name="Google Shape;257;p7"/>
          <p:cNvGrpSpPr/>
          <p:nvPr/>
        </p:nvGrpSpPr>
        <p:grpSpPr>
          <a:xfrm>
            <a:off x="-567483" y="-157657"/>
            <a:ext cx="2525833" cy="2147740"/>
            <a:chOff x="7239867" y="1514545"/>
            <a:chExt cx="2525833" cy="1610805"/>
          </a:xfrm>
        </p:grpSpPr>
        <p:grpSp>
          <p:nvGrpSpPr>
            <p:cNvPr id="258" name="Google Shape;258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59" name="Google Shape;259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60" name="Google Shape;260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1" name="Google Shape;261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262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263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264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265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66" name="Google Shape;266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8" name="Google Shape;268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7"/>
          <p:cNvGrpSpPr/>
          <p:nvPr/>
        </p:nvGrpSpPr>
        <p:grpSpPr>
          <a:xfrm>
            <a:off x="234769" y="5214949"/>
            <a:ext cx="699555" cy="1525628"/>
            <a:chOff x="6168935" y="2859502"/>
            <a:chExt cx="1408973" cy="2304574"/>
          </a:xfrm>
        </p:grpSpPr>
        <p:grpSp>
          <p:nvGrpSpPr>
            <p:cNvPr id="270" name="Google Shape;270;p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271" name="Google Shape;271;p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2" name="Google Shape;282;p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83" name="Google Shape;283;p7"/>
          <p:cNvGrpSpPr/>
          <p:nvPr/>
        </p:nvGrpSpPr>
        <p:grpSpPr>
          <a:xfrm>
            <a:off x="7711344" y="195203"/>
            <a:ext cx="2075477" cy="1441992"/>
            <a:chOff x="7239867" y="1514545"/>
            <a:chExt cx="2525833" cy="1610805"/>
          </a:xfrm>
        </p:grpSpPr>
        <p:grpSp>
          <p:nvGrpSpPr>
            <p:cNvPr id="284" name="Google Shape;284;p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285" name="Google Shape;285;p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286" name="Google Shape;286;p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7" name="Google Shape;287;p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8" name="Google Shape;288;p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9" name="Google Shape;289;p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0" name="Google Shape;290;p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91" name="Google Shape;291;p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92" name="Google Shape;292;p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293;p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4" name="Google Shape;294;p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489454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8"/>
          <p:cNvSpPr txBox="1">
            <a:spLocks noGrp="1"/>
          </p:cNvSpPr>
          <p:nvPr>
            <p:ph type="title"/>
          </p:nvPr>
        </p:nvSpPr>
        <p:spPr>
          <a:xfrm>
            <a:off x="1779150" y="1390433"/>
            <a:ext cx="5585700" cy="424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grpSp>
        <p:nvGrpSpPr>
          <p:cNvPr id="297" name="Google Shape;297;p8"/>
          <p:cNvGrpSpPr/>
          <p:nvPr/>
        </p:nvGrpSpPr>
        <p:grpSpPr>
          <a:xfrm>
            <a:off x="-187098" y="3053047"/>
            <a:ext cx="2037701" cy="2147739"/>
            <a:chOff x="855987" y="2204128"/>
            <a:chExt cx="1217483" cy="962421"/>
          </a:xfrm>
        </p:grpSpPr>
        <p:grpSp>
          <p:nvGrpSpPr>
            <p:cNvPr id="298" name="Google Shape;298;p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299" name="Google Shape;299;p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05" name="Google Shape;305;p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8"/>
          <p:cNvGrpSpPr/>
          <p:nvPr/>
        </p:nvGrpSpPr>
        <p:grpSpPr>
          <a:xfrm>
            <a:off x="5520629" y="208364"/>
            <a:ext cx="1651683" cy="959963"/>
            <a:chOff x="3965010" y="571479"/>
            <a:chExt cx="1651683" cy="719972"/>
          </a:xfrm>
        </p:grpSpPr>
        <p:grpSp>
          <p:nvGrpSpPr>
            <p:cNvPr id="307" name="Google Shape;307;p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308" name="Google Shape;308;p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309" name="Google Shape;309;p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0" name="Google Shape;310;p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1" name="Google Shape;311;p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12" name="Google Shape;312;p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13" name="Google Shape;313;p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4" name="Google Shape;314;p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5" name="Google Shape;315;p8"/>
          <p:cNvGrpSpPr/>
          <p:nvPr/>
        </p:nvGrpSpPr>
        <p:grpSpPr>
          <a:xfrm rot="8903269">
            <a:off x="-62368" y="163265"/>
            <a:ext cx="1100970" cy="1050163"/>
            <a:chOff x="1202177" y="4613417"/>
            <a:chExt cx="528376" cy="377938"/>
          </a:xfrm>
        </p:grpSpPr>
        <p:sp>
          <p:nvSpPr>
            <p:cNvPr id="316" name="Google Shape;316;p8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8"/>
          <p:cNvGrpSpPr/>
          <p:nvPr/>
        </p:nvGrpSpPr>
        <p:grpSpPr>
          <a:xfrm>
            <a:off x="7224068" y="2894827"/>
            <a:ext cx="2525833" cy="2147740"/>
            <a:chOff x="7239867" y="1514545"/>
            <a:chExt cx="2525833" cy="1610805"/>
          </a:xfrm>
        </p:grpSpPr>
        <p:grpSp>
          <p:nvGrpSpPr>
            <p:cNvPr id="323" name="Google Shape;323;p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24" name="Google Shape;324;p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25" name="Google Shape;325;p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6" name="Google Shape;326;p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7" name="Google Shape;327;p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8" name="Google Shape;328;p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29" name="Google Shape;329;p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0" name="Google Shape;330;p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1" name="Google Shape;331;p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3" name="Google Shape;333;p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8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8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8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8"/>
          <p:cNvSpPr/>
          <p:nvPr/>
        </p:nvSpPr>
        <p:spPr>
          <a:xfrm>
            <a:off x="7532352" y="6431401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8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8"/>
          <p:cNvSpPr/>
          <p:nvPr/>
        </p:nvSpPr>
        <p:spPr>
          <a:xfrm>
            <a:off x="4669614" y="6515214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8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41" name="Google Shape;341;p8"/>
          <p:cNvGrpSpPr/>
          <p:nvPr/>
        </p:nvGrpSpPr>
        <p:grpSpPr>
          <a:xfrm rot="615299" flipH="1">
            <a:off x="1158718" y="378855"/>
            <a:ext cx="1651651" cy="1999527"/>
            <a:chOff x="7844079" y="226728"/>
            <a:chExt cx="1373387" cy="1246991"/>
          </a:xfrm>
        </p:grpSpPr>
        <p:sp>
          <p:nvSpPr>
            <p:cNvPr id="342" name="Google Shape;342;p8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8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322585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9"/>
          <p:cNvSpPr txBox="1">
            <a:spLocks noGrp="1"/>
          </p:cNvSpPr>
          <p:nvPr>
            <p:ph type="subTitle" idx="1"/>
          </p:nvPr>
        </p:nvSpPr>
        <p:spPr>
          <a:xfrm>
            <a:off x="4417600" y="2891667"/>
            <a:ext cx="3472500" cy="29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358" name="Google Shape;358;p9"/>
          <p:cNvSpPr txBox="1">
            <a:spLocks noGrp="1"/>
          </p:cNvSpPr>
          <p:nvPr>
            <p:ph type="title"/>
          </p:nvPr>
        </p:nvSpPr>
        <p:spPr>
          <a:xfrm>
            <a:off x="4417600" y="1272133"/>
            <a:ext cx="3633300" cy="144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359" name="Google Shape;359;p9"/>
          <p:cNvGrpSpPr/>
          <p:nvPr/>
        </p:nvGrpSpPr>
        <p:grpSpPr>
          <a:xfrm>
            <a:off x="-362575" y="143839"/>
            <a:ext cx="2010058" cy="1709172"/>
            <a:chOff x="7239867" y="1514545"/>
            <a:chExt cx="2525833" cy="1610805"/>
          </a:xfrm>
        </p:grpSpPr>
        <p:grpSp>
          <p:nvGrpSpPr>
            <p:cNvPr id="360" name="Google Shape;360;p9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361" name="Google Shape;361;p9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362" name="Google Shape;362;p9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363;p9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364;p9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5" name="Google Shape;365;p9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366;p9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367;p9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68" name="Google Shape;368;p9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9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70" name="Google Shape;370;p9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1" name="Google Shape;371;p9"/>
          <p:cNvGrpSpPr/>
          <p:nvPr/>
        </p:nvGrpSpPr>
        <p:grpSpPr>
          <a:xfrm rot="-2398771" flipH="1">
            <a:off x="8091904" y="5835455"/>
            <a:ext cx="1016105" cy="809632"/>
            <a:chOff x="1202177" y="4613417"/>
            <a:chExt cx="528376" cy="315757"/>
          </a:xfrm>
        </p:grpSpPr>
        <p:sp>
          <p:nvSpPr>
            <p:cNvPr id="372" name="Google Shape;372;p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8" name="Google Shape;378;p9"/>
          <p:cNvGrpSpPr/>
          <p:nvPr/>
        </p:nvGrpSpPr>
        <p:grpSpPr>
          <a:xfrm>
            <a:off x="8434827" y="250674"/>
            <a:ext cx="495544" cy="625684"/>
            <a:chOff x="2736573" y="4286656"/>
            <a:chExt cx="316076" cy="299294"/>
          </a:xfrm>
        </p:grpSpPr>
        <p:sp>
          <p:nvSpPr>
            <p:cNvPr id="379" name="Google Shape;379;p9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69839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0"/>
          <p:cNvSpPr txBox="1">
            <a:spLocks noGrp="1"/>
          </p:cNvSpPr>
          <p:nvPr>
            <p:ph type="body" idx="1"/>
          </p:nvPr>
        </p:nvSpPr>
        <p:spPr>
          <a:xfrm>
            <a:off x="5105225" y="1219200"/>
            <a:ext cx="3162000" cy="160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3500">
                <a:solidFill>
                  <a:schemeClr val="lt1"/>
                </a:solidFill>
                <a:latin typeface="Vibur"/>
                <a:ea typeface="Vibur"/>
                <a:cs typeface="Vibur"/>
                <a:sym typeface="Vibur"/>
              </a:defRPr>
            </a:lvl1pPr>
          </a:lstStyle>
          <a:p>
            <a:endParaRPr/>
          </a:p>
        </p:txBody>
      </p:sp>
      <p:grpSp>
        <p:nvGrpSpPr>
          <p:cNvPr id="385" name="Google Shape;385;p10"/>
          <p:cNvGrpSpPr/>
          <p:nvPr/>
        </p:nvGrpSpPr>
        <p:grpSpPr>
          <a:xfrm rot="392454">
            <a:off x="2695026" y="3753636"/>
            <a:ext cx="1921989" cy="3334053"/>
            <a:chOff x="4318023" y="4113296"/>
            <a:chExt cx="716422" cy="932073"/>
          </a:xfrm>
        </p:grpSpPr>
        <p:sp>
          <p:nvSpPr>
            <p:cNvPr id="386" name="Google Shape;386;p10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0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0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0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0" name="Google Shape;390;p10"/>
          <p:cNvGrpSpPr/>
          <p:nvPr/>
        </p:nvGrpSpPr>
        <p:grpSpPr>
          <a:xfrm>
            <a:off x="-748149" y="2823209"/>
            <a:ext cx="2037701" cy="2147739"/>
            <a:chOff x="855987" y="2204128"/>
            <a:chExt cx="1217483" cy="962421"/>
          </a:xfrm>
        </p:grpSpPr>
        <p:grpSp>
          <p:nvGrpSpPr>
            <p:cNvPr id="391" name="Google Shape;391;p1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392" name="Google Shape;392;p1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8" name="Google Shape;398;p1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9" name="Google Shape;399;p10"/>
          <p:cNvGrpSpPr/>
          <p:nvPr/>
        </p:nvGrpSpPr>
        <p:grpSpPr>
          <a:xfrm>
            <a:off x="7288618" y="3618543"/>
            <a:ext cx="2525833" cy="2147740"/>
            <a:chOff x="7239867" y="1514545"/>
            <a:chExt cx="2525833" cy="1610805"/>
          </a:xfrm>
        </p:grpSpPr>
        <p:grpSp>
          <p:nvGrpSpPr>
            <p:cNvPr id="400" name="Google Shape;400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01" name="Google Shape;401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02" name="Google Shape;402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3" name="Google Shape;403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4" name="Google Shape;404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5" name="Google Shape;405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6" name="Google Shape;406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07" name="Google Shape;407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08" name="Google Shape;408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0" name="Google Shape;410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1" name="Google Shape;411;p10"/>
          <p:cNvGrpSpPr/>
          <p:nvPr/>
        </p:nvGrpSpPr>
        <p:grpSpPr>
          <a:xfrm>
            <a:off x="2770118" y="-985323"/>
            <a:ext cx="2525833" cy="2147740"/>
            <a:chOff x="7239867" y="1514545"/>
            <a:chExt cx="2525833" cy="1610805"/>
          </a:xfrm>
        </p:grpSpPr>
        <p:grpSp>
          <p:nvGrpSpPr>
            <p:cNvPr id="412" name="Google Shape;412;p10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13" name="Google Shape;413;p10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14" name="Google Shape;414;p10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5" name="Google Shape;415;p10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6" name="Google Shape;416;p10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7" name="Google Shape;417;p10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8" name="Google Shape;418;p10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19" name="Google Shape;419;p10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0" name="Google Shape;420;p10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0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22" name="Google Shape;422;p10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7554463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" name="Google Shape;424;p11"/>
          <p:cNvGrpSpPr/>
          <p:nvPr/>
        </p:nvGrpSpPr>
        <p:grpSpPr>
          <a:xfrm flipH="1">
            <a:off x="7532357" y="4855413"/>
            <a:ext cx="884679" cy="2002585"/>
            <a:chOff x="-1056319" y="1385262"/>
            <a:chExt cx="212940" cy="361495"/>
          </a:xfrm>
        </p:grpSpPr>
        <p:sp>
          <p:nvSpPr>
            <p:cNvPr id="425" name="Google Shape;425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1" name="Google Shape;431;p11"/>
          <p:cNvSpPr txBox="1">
            <a:spLocks noGrp="1"/>
          </p:cNvSpPr>
          <p:nvPr>
            <p:ph type="title" hasCustomPrompt="1"/>
          </p:nvPr>
        </p:nvSpPr>
        <p:spPr>
          <a:xfrm>
            <a:off x="1749750" y="2446367"/>
            <a:ext cx="5644500" cy="1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0"/>
              <a:buNone/>
              <a:defRPr sz="8100"/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2" name="Google Shape;432;p11"/>
          <p:cNvSpPr txBox="1">
            <a:spLocks noGrp="1"/>
          </p:cNvSpPr>
          <p:nvPr>
            <p:ph type="body" idx="1"/>
          </p:nvPr>
        </p:nvSpPr>
        <p:spPr>
          <a:xfrm>
            <a:off x="1542750" y="4282167"/>
            <a:ext cx="6058500" cy="7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433" name="Google Shape;433;p11"/>
          <p:cNvGrpSpPr/>
          <p:nvPr/>
        </p:nvGrpSpPr>
        <p:grpSpPr>
          <a:xfrm flipH="1">
            <a:off x="7725442" y="1443976"/>
            <a:ext cx="2037701" cy="2147739"/>
            <a:chOff x="855987" y="2204128"/>
            <a:chExt cx="1217483" cy="962421"/>
          </a:xfrm>
        </p:grpSpPr>
        <p:grpSp>
          <p:nvGrpSpPr>
            <p:cNvPr id="434" name="Google Shape;434;p1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435" name="Google Shape;435;p1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1" name="Google Shape;441;p1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" name="Google Shape;442;p11"/>
          <p:cNvGrpSpPr/>
          <p:nvPr/>
        </p:nvGrpSpPr>
        <p:grpSpPr>
          <a:xfrm flipH="1">
            <a:off x="2898507" y="-915657"/>
            <a:ext cx="2525833" cy="2147740"/>
            <a:chOff x="7239867" y="1514545"/>
            <a:chExt cx="2525833" cy="1610805"/>
          </a:xfrm>
        </p:grpSpPr>
        <p:grpSp>
          <p:nvGrpSpPr>
            <p:cNvPr id="443" name="Google Shape;443;p1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444" name="Google Shape;444;p1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445" name="Google Shape;445;p1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6" name="Google Shape;446;p1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7" name="Google Shape;447;p1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8" name="Google Shape;448;p1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9" name="Google Shape;449;p1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0" name="Google Shape;450;p1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51" name="Google Shape;451;p1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1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3" name="Google Shape;453;p1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4" name="Google Shape;454;p11"/>
          <p:cNvGrpSpPr/>
          <p:nvPr/>
        </p:nvGrpSpPr>
        <p:grpSpPr>
          <a:xfrm rot="615299" flipH="1">
            <a:off x="279418" y="1412122"/>
            <a:ext cx="1651651" cy="1999527"/>
            <a:chOff x="7844079" y="226728"/>
            <a:chExt cx="1373387" cy="1246991"/>
          </a:xfrm>
        </p:grpSpPr>
        <p:sp>
          <p:nvSpPr>
            <p:cNvPr id="455" name="Google Shape;455;p11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1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1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1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1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1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1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1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1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1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1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1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1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1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" name="Google Shape;469;p11"/>
          <p:cNvGrpSpPr/>
          <p:nvPr/>
        </p:nvGrpSpPr>
        <p:grpSpPr>
          <a:xfrm>
            <a:off x="875207" y="4627399"/>
            <a:ext cx="1020386" cy="2309856"/>
            <a:chOff x="-1056319" y="1385262"/>
            <a:chExt cx="212940" cy="361495"/>
          </a:xfrm>
        </p:grpSpPr>
        <p:sp>
          <p:nvSpPr>
            <p:cNvPr id="470" name="Google Shape;470;p11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1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1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1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1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1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6" name="Google Shape;476;p11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11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8" name="Google Shape;478;p11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11"/>
          <p:cNvSpPr/>
          <p:nvPr/>
        </p:nvSpPr>
        <p:spPr>
          <a:xfrm>
            <a:off x="7532352" y="6431401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1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11"/>
          <p:cNvSpPr/>
          <p:nvPr/>
        </p:nvSpPr>
        <p:spPr>
          <a:xfrm>
            <a:off x="4669614" y="6515214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p11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58154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12"/>
          <p:cNvSpPr/>
          <p:nvPr/>
        </p:nvSpPr>
        <p:spPr>
          <a:xfrm rot="1356523" flipH="1">
            <a:off x="7359480" y="-138396"/>
            <a:ext cx="1164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12"/>
          <p:cNvSpPr/>
          <p:nvPr/>
        </p:nvSpPr>
        <p:spPr>
          <a:xfrm>
            <a:off x="6745307" y="6938530"/>
            <a:ext cx="489268" cy="71767"/>
          </a:xfrm>
          <a:custGeom>
            <a:avLst/>
            <a:gdLst/>
            <a:ahLst/>
            <a:cxnLst/>
            <a:rect l="l" t="t" r="r" b="b"/>
            <a:pathLst>
              <a:path w="16446" h="2069" extrusionOk="0">
                <a:moveTo>
                  <a:pt x="0" y="0"/>
                </a:moveTo>
                <a:lnTo>
                  <a:pt x="0" y="2069"/>
                </a:lnTo>
                <a:lnTo>
                  <a:pt x="16445" y="2069"/>
                </a:lnTo>
                <a:lnTo>
                  <a:pt x="164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580505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3"/>
          <p:cNvSpPr txBox="1">
            <a:spLocks noGrp="1"/>
          </p:cNvSpPr>
          <p:nvPr>
            <p:ph type="title" hasCustomPrompt="1"/>
          </p:nvPr>
        </p:nvSpPr>
        <p:spPr>
          <a:xfrm>
            <a:off x="1589800" y="4035484"/>
            <a:ext cx="879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488" name="Google Shape;488;p13"/>
          <p:cNvSpPr/>
          <p:nvPr/>
        </p:nvSpPr>
        <p:spPr>
          <a:xfrm rot="1356523" flipH="1">
            <a:off x="7359480" y="-138396"/>
            <a:ext cx="11640" cy="46096"/>
          </a:xfrm>
          <a:custGeom>
            <a:avLst/>
            <a:gdLst/>
            <a:ahLst/>
            <a:cxnLst/>
            <a:rect l="l" t="t" r="r" b="b"/>
            <a:pathLst>
              <a:path w="368" h="1093" extrusionOk="0">
                <a:moveTo>
                  <a:pt x="334" y="0"/>
                </a:moveTo>
                <a:cubicBezTo>
                  <a:pt x="368" y="200"/>
                  <a:pt x="334" y="367"/>
                  <a:pt x="301" y="567"/>
                </a:cubicBezTo>
                <a:cubicBezTo>
                  <a:pt x="268" y="734"/>
                  <a:pt x="168" y="901"/>
                  <a:pt x="34" y="1034"/>
                </a:cubicBezTo>
                <a:cubicBezTo>
                  <a:pt x="1" y="1034"/>
                  <a:pt x="1" y="1067"/>
                  <a:pt x="34" y="1067"/>
                </a:cubicBezTo>
                <a:cubicBezTo>
                  <a:pt x="34" y="1084"/>
                  <a:pt x="34" y="1092"/>
                  <a:pt x="38" y="1092"/>
                </a:cubicBezTo>
                <a:cubicBezTo>
                  <a:pt x="43" y="1092"/>
                  <a:pt x="51" y="1084"/>
                  <a:pt x="68" y="1067"/>
                </a:cubicBezTo>
                <a:cubicBezTo>
                  <a:pt x="201" y="934"/>
                  <a:pt x="301" y="767"/>
                  <a:pt x="334" y="567"/>
                </a:cubicBezTo>
                <a:cubicBezTo>
                  <a:pt x="368" y="367"/>
                  <a:pt x="368" y="200"/>
                  <a:pt x="334" y="0"/>
                </a:cubicBezTo>
                <a:close/>
              </a:path>
            </a:pathLst>
          </a:custGeom>
          <a:solidFill>
            <a:srgbClr val="11675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2"/>
          </p:nvPr>
        </p:nvSpPr>
        <p:spPr>
          <a:xfrm>
            <a:off x="849600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title" idx="3"/>
          </p:nvPr>
        </p:nvSpPr>
        <p:spPr>
          <a:xfrm>
            <a:off x="1108600" y="2659668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subTitle" idx="1"/>
          </p:nvPr>
        </p:nvSpPr>
        <p:spPr>
          <a:xfrm>
            <a:off x="791950" y="3010967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title" idx="4"/>
          </p:nvPr>
        </p:nvSpPr>
        <p:spPr>
          <a:xfrm>
            <a:off x="6117800" y="2668935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subTitle" idx="5"/>
          </p:nvPr>
        </p:nvSpPr>
        <p:spPr>
          <a:xfrm>
            <a:off x="5801150" y="3010967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title" idx="6"/>
          </p:nvPr>
        </p:nvSpPr>
        <p:spPr>
          <a:xfrm>
            <a:off x="3651300" y="4947009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subTitle" idx="7"/>
          </p:nvPr>
        </p:nvSpPr>
        <p:spPr>
          <a:xfrm>
            <a:off x="3334650" y="5382233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8"/>
          </p:nvPr>
        </p:nvSpPr>
        <p:spPr>
          <a:xfrm>
            <a:off x="3651300" y="2668935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7" name="Google Shape;497;p13"/>
          <p:cNvSpPr txBox="1">
            <a:spLocks noGrp="1"/>
          </p:cNvSpPr>
          <p:nvPr>
            <p:ph type="subTitle" idx="9"/>
          </p:nvPr>
        </p:nvSpPr>
        <p:spPr>
          <a:xfrm>
            <a:off x="3334650" y="3010967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3"/>
          </p:nvPr>
        </p:nvSpPr>
        <p:spPr>
          <a:xfrm>
            <a:off x="1108600" y="4947009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499" name="Google Shape;499;p13"/>
          <p:cNvSpPr txBox="1">
            <a:spLocks noGrp="1"/>
          </p:cNvSpPr>
          <p:nvPr>
            <p:ph type="subTitle" idx="14"/>
          </p:nvPr>
        </p:nvSpPr>
        <p:spPr>
          <a:xfrm>
            <a:off x="791950" y="5382233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15"/>
          </p:nvPr>
        </p:nvSpPr>
        <p:spPr>
          <a:xfrm>
            <a:off x="6117800" y="4947009"/>
            <a:ext cx="1841400" cy="5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38100" lvl="0" algn="ctr" rtl="0">
              <a:lnSpc>
                <a:spcPct val="128571"/>
              </a:lnSpc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2200" i="0">
                <a:solidFill>
                  <a:srgbClr val="20212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Catamaran"/>
              <a:buNone/>
              <a:defRPr sz="1800" b="1"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501" name="Google Shape;501;p13"/>
          <p:cNvSpPr txBox="1">
            <a:spLocks noGrp="1"/>
          </p:cNvSpPr>
          <p:nvPr>
            <p:ph type="subTitle" idx="16"/>
          </p:nvPr>
        </p:nvSpPr>
        <p:spPr>
          <a:xfrm>
            <a:off x="5801150" y="5382233"/>
            <a:ext cx="2474700" cy="7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2" name="Google Shape;50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2500" y="4035484"/>
            <a:ext cx="879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3" name="Google Shape;503;p13"/>
          <p:cNvSpPr txBox="1">
            <a:spLocks noGrp="1"/>
          </p:cNvSpPr>
          <p:nvPr>
            <p:ph type="title" idx="18" hasCustomPrompt="1"/>
          </p:nvPr>
        </p:nvSpPr>
        <p:spPr>
          <a:xfrm>
            <a:off x="6599000" y="4035484"/>
            <a:ext cx="879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4" name="Google Shape;504;p13"/>
          <p:cNvSpPr txBox="1">
            <a:spLocks noGrp="1"/>
          </p:cNvSpPr>
          <p:nvPr>
            <p:ph type="title" idx="19" hasCustomPrompt="1"/>
          </p:nvPr>
        </p:nvSpPr>
        <p:spPr>
          <a:xfrm>
            <a:off x="1589800" y="1842509"/>
            <a:ext cx="879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5" name="Google Shape;50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2500" y="1842509"/>
            <a:ext cx="879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506" name="Google Shape;506;p13"/>
          <p:cNvSpPr txBox="1">
            <a:spLocks noGrp="1"/>
          </p:cNvSpPr>
          <p:nvPr>
            <p:ph type="title" idx="21" hasCustomPrompt="1"/>
          </p:nvPr>
        </p:nvSpPr>
        <p:spPr>
          <a:xfrm>
            <a:off x="6599000" y="1842509"/>
            <a:ext cx="879000" cy="53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grpSp>
        <p:nvGrpSpPr>
          <p:cNvPr id="507" name="Google Shape;507;p13"/>
          <p:cNvGrpSpPr/>
          <p:nvPr/>
        </p:nvGrpSpPr>
        <p:grpSpPr>
          <a:xfrm>
            <a:off x="-272142" y="1551017"/>
            <a:ext cx="1025973" cy="1081376"/>
            <a:chOff x="855987" y="2204128"/>
            <a:chExt cx="1217483" cy="962421"/>
          </a:xfrm>
        </p:grpSpPr>
        <p:grpSp>
          <p:nvGrpSpPr>
            <p:cNvPr id="508" name="Google Shape;508;p1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09" name="Google Shape;509;p1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5" name="Google Shape;515;p1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6" name="Google Shape;516;p13"/>
          <p:cNvGrpSpPr/>
          <p:nvPr/>
        </p:nvGrpSpPr>
        <p:grpSpPr>
          <a:xfrm>
            <a:off x="7206766" y="205197"/>
            <a:ext cx="1651683" cy="959963"/>
            <a:chOff x="3965010" y="571479"/>
            <a:chExt cx="1651683" cy="719972"/>
          </a:xfrm>
        </p:grpSpPr>
        <p:grpSp>
          <p:nvGrpSpPr>
            <p:cNvPr id="517" name="Google Shape;517;p13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518" name="Google Shape;518;p13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519" name="Google Shape;519;p13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3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13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13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23" name="Google Shape;523;p13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24" name="Google Shape;524;p13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5" name="Google Shape;525;p13"/>
          <p:cNvGrpSpPr/>
          <p:nvPr/>
        </p:nvGrpSpPr>
        <p:grpSpPr>
          <a:xfrm>
            <a:off x="5249332" y="141289"/>
            <a:ext cx="1456109" cy="651648"/>
            <a:chOff x="-951443" y="1326624"/>
            <a:chExt cx="441888" cy="148633"/>
          </a:xfrm>
        </p:grpSpPr>
        <p:sp>
          <p:nvSpPr>
            <p:cNvPr id="526" name="Google Shape;526;p13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3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3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3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3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3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3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3"/>
            <p:cNvSpPr/>
            <p:nvPr/>
          </p:nvSpPr>
          <p:spPr>
            <a:xfrm>
              <a:off x="-951443" y="1415119"/>
              <a:ext cx="303732" cy="60139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4" name="Google Shape;534;p13"/>
          <p:cNvGrpSpPr/>
          <p:nvPr/>
        </p:nvGrpSpPr>
        <p:grpSpPr>
          <a:xfrm rot="3617422">
            <a:off x="-26526" y="6091777"/>
            <a:ext cx="852331" cy="382014"/>
            <a:chOff x="1202177" y="4613417"/>
            <a:chExt cx="528376" cy="315757"/>
          </a:xfrm>
        </p:grpSpPr>
        <p:sp>
          <p:nvSpPr>
            <p:cNvPr id="535" name="Google Shape;535;p1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13"/>
          <p:cNvGrpSpPr/>
          <p:nvPr/>
        </p:nvGrpSpPr>
        <p:grpSpPr>
          <a:xfrm>
            <a:off x="8308411" y="5593040"/>
            <a:ext cx="666115" cy="1297929"/>
            <a:chOff x="-1047799" y="3300294"/>
            <a:chExt cx="439014" cy="641607"/>
          </a:xfrm>
        </p:grpSpPr>
        <p:sp>
          <p:nvSpPr>
            <p:cNvPr id="542" name="Google Shape;542;p13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3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3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3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3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3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3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3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3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3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3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3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3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53331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DE6F516-B044-4E24-AD4D-6ED16099E20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373BA91-4DD2-41D0-A5EE-3FB10A025C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8B0FD9-87A8-40FF-AC02-FDF1A9B1A21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DBEB08-3373-4ECE-A06E-C30BA65CBF2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624659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4"/>
          <p:cNvSpPr txBox="1">
            <a:spLocks noGrp="1"/>
          </p:cNvSpPr>
          <p:nvPr>
            <p:ph type="title"/>
          </p:nvPr>
        </p:nvSpPr>
        <p:spPr>
          <a:xfrm>
            <a:off x="5345250" y="3376867"/>
            <a:ext cx="25875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7" name="Google Shape;557;p14"/>
          <p:cNvSpPr txBox="1">
            <a:spLocks noGrp="1"/>
          </p:cNvSpPr>
          <p:nvPr>
            <p:ph type="subTitle" idx="1"/>
          </p:nvPr>
        </p:nvSpPr>
        <p:spPr>
          <a:xfrm>
            <a:off x="5173650" y="4285284"/>
            <a:ext cx="27591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558" name="Google Shape;558;p14"/>
          <p:cNvSpPr txBox="1">
            <a:spLocks noGrp="1"/>
          </p:cNvSpPr>
          <p:nvPr>
            <p:ph type="title" idx="2" hasCustomPrompt="1"/>
          </p:nvPr>
        </p:nvSpPr>
        <p:spPr>
          <a:xfrm>
            <a:off x="5803650" y="1626951"/>
            <a:ext cx="21291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559" name="Google Shape;559;p14"/>
          <p:cNvGrpSpPr/>
          <p:nvPr/>
        </p:nvGrpSpPr>
        <p:grpSpPr>
          <a:xfrm flipH="1">
            <a:off x="79592" y="1845476"/>
            <a:ext cx="2037701" cy="2147739"/>
            <a:chOff x="855987" y="2204128"/>
            <a:chExt cx="1217483" cy="962421"/>
          </a:xfrm>
        </p:grpSpPr>
        <p:grpSp>
          <p:nvGrpSpPr>
            <p:cNvPr id="560" name="Google Shape;560;p1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561" name="Google Shape;561;p1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2" name="Google Shape;562;p1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3" name="Google Shape;563;p1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4" name="Google Shape;564;p1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1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1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67" name="Google Shape;567;p1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8" name="Google Shape;568;p14"/>
          <p:cNvGrpSpPr/>
          <p:nvPr/>
        </p:nvGrpSpPr>
        <p:grpSpPr>
          <a:xfrm flipH="1">
            <a:off x="3038857" y="138010"/>
            <a:ext cx="2525833" cy="2147740"/>
            <a:chOff x="7239867" y="1514545"/>
            <a:chExt cx="2525833" cy="1610805"/>
          </a:xfrm>
        </p:grpSpPr>
        <p:grpSp>
          <p:nvGrpSpPr>
            <p:cNvPr id="569" name="Google Shape;569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70" name="Google Shape;570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71" name="Google Shape;571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7" name="Google Shape;577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9" name="Google Shape;579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0" name="Google Shape;580;p14"/>
          <p:cNvGrpSpPr/>
          <p:nvPr/>
        </p:nvGrpSpPr>
        <p:grpSpPr>
          <a:xfrm>
            <a:off x="722807" y="4627399"/>
            <a:ext cx="1020386" cy="2309856"/>
            <a:chOff x="-1056319" y="1385262"/>
            <a:chExt cx="212940" cy="361495"/>
          </a:xfrm>
        </p:grpSpPr>
        <p:sp>
          <p:nvSpPr>
            <p:cNvPr id="581" name="Google Shape;581;p14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4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4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4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4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4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7" name="Google Shape;587;p14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14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14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4"/>
          <p:cNvSpPr/>
          <p:nvPr/>
        </p:nvSpPr>
        <p:spPr>
          <a:xfrm>
            <a:off x="7532352" y="6431401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14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14"/>
          <p:cNvSpPr/>
          <p:nvPr/>
        </p:nvSpPr>
        <p:spPr>
          <a:xfrm>
            <a:off x="4669614" y="6515214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4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14"/>
          <p:cNvGrpSpPr/>
          <p:nvPr/>
        </p:nvGrpSpPr>
        <p:grpSpPr>
          <a:xfrm flipH="1">
            <a:off x="7839582" y="10"/>
            <a:ext cx="2525833" cy="2147740"/>
            <a:chOff x="7239867" y="1514545"/>
            <a:chExt cx="2525833" cy="1610805"/>
          </a:xfrm>
        </p:grpSpPr>
        <p:grpSp>
          <p:nvGrpSpPr>
            <p:cNvPr id="595" name="Google Shape;595;p14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596" name="Google Shape;596;p14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597" name="Google Shape;597;p14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14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14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14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14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14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3" name="Google Shape;603;p14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14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05" name="Google Shape;605;p14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500943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15"/>
          <p:cNvSpPr txBox="1">
            <a:spLocks noGrp="1"/>
          </p:cNvSpPr>
          <p:nvPr>
            <p:ph type="title"/>
          </p:nvPr>
        </p:nvSpPr>
        <p:spPr>
          <a:xfrm>
            <a:off x="1363650" y="3783267"/>
            <a:ext cx="2587500" cy="83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8" name="Google Shape;608;p15"/>
          <p:cNvSpPr txBox="1">
            <a:spLocks noGrp="1"/>
          </p:cNvSpPr>
          <p:nvPr>
            <p:ph type="subTitle" idx="1"/>
          </p:nvPr>
        </p:nvSpPr>
        <p:spPr>
          <a:xfrm>
            <a:off x="1363650" y="4691684"/>
            <a:ext cx="2759100" cy="6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Roboto Slab Light"/>
              <a:buNone/>
              <a:defRPr sz="2100"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609" name="Google Shape;609;p15"/>
          <p:cNvSpPr txBox="1">
            <a:spLocks noGrp="1"/>
          </p:cNvSpPr>
          <p:nvPr>
            <p:ph type="title" idx="2" hasCustomPrompt="1"/>
          </p:nvPr>
        </p:nvSpPr>
        <p:spPr>
          <a:xfrm>
            <a:off x="1363650" y="2033351"/>
            <a:ext cx="21291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>
                <a:latin typeface="Comfortaa"/>
                <a:ea typeface="Comfortaa"/>
                <a:cs typeface="Comfortaa"/>
                <a:sym typeface="Comfortaa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610" name="Google Shape;610;p15"/>
          <p:cNvGrpSpPr/>
          <p:nvPr/>
        </p:nvGrpSpPr>
        <p:grpSpPr>
          <a:xfrm>
            <a:off x="8065080" y="-13"/>
            <a:ext cx="1210420" cy="1158180"/>
            <a:chOff x="6102329" y="3283426"/>
            <a:chExt cx="654776" cy="469888"/>
          </a:xfrm>
        </p:grpSpPr>
        <p:sp>
          <p:nvSpPr>
            <p:cNvPr id="611" name="Google Shape;611;p15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5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5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5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5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5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5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5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5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5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5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2" name="Google Shape;622;p15"/>
          <p:cNvGrpSpPr/>
          <p:nvPr/>
        </p:nvGrpSpPr>
        <p:grpSpPr>
          <a:xfrm flipH="1">
            <a:off x="8065063" y="2411325"/>
            <a:ext cx="1277992" cy="1347004"/>
            <a:chOff x="855987" y="2204128"/>
            <a:chExt cx="1217483" cy="962421"/>
          </a:xfrm>
        </p:grpSpPr>
        <p:grpSp>
          <p:nvGrpSpPr>
            <p:cNvPr id="623" name="Google Shape;623;p15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24" name="Google Shape;624;p15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15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15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15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15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15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0" name="Google Shape;630;p15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1" name="Google Shape;631;p15"/>
          <p:cNvGrpSpPr/>
          <p:nvPr/>
        </p:nvGrpSpPr>
        <p:grpSpPr>
          <a:xfrm>
            <a:off x="69059" y="862926"/>
            <a:ext cx="1860621" cy="1081397"/>
            <a:chOff x="3965010" y="571479"/>
            <a:chExt cx="1651683" cy="719972"/>
          </a:xfrm>
        </p:grpSpPr>
        <p:grpSp>
          <p:nvGrpSpPr>
            <p:cNvPr id="632" name="Google Shape;632;p1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33" name="Google Shape;633;p1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34" name="Google Shape;634;p1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1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1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1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38" name="Google Shape;638;p1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1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0" name="Google Shape;640;p15"/>
          <p:cNvGrpSpPr/>
          <p:nvPr/>
        </p:nvGrpSpPr>
        <p:grpSpPr>
          <a:xfrm flipH="1">
            <a:off x="4122757" y="-203390"/>
            <a:ext cx="2525833" cy="2147740"/>
            <a:chOff x="7239867" y="1514545"/>
            <a:chExt cx="2525833" cy="1610805"/>
          </a:xfrm>
        </p:grpSpPr>
        <p:grpSp>
          <p:nvGrpSpPr>
            <p:cNvPr id="641" name="Google Shape;641;p15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42" name="Google Shape;642;p15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43" name="Google Shape;643;p15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15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15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15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15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15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49" name="Google Shape;649;p15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5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51" name="Google Shape;651;p15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2" name="Google Shape;652;p15"/>
          <p:cNvGrpSpPr/>
          <p:nvPr/>
        </p:nvGrpSpPr>
        <p:grpSpPr>
          <a:xfrm rot="4034152">
            <a:off x="-52658" y="5055844"/>
            <a:ext cx="1855957" cy="1811051"/>
            <a:chOff x="4318023" y="4113296"/>
            <a:chExt cx="716422" cy="932073"/>
          </a:xfrm>
        </p:grpSpPr>
        <p:sp>
          <p:nvSpPr>
            <p:cNvPr id="653" name="Google Shape;653;p1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257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 header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16"/>
          <p:cNvSpPr txBox="1">
            <a:spLocks noGrp="1"/>
          </p:cNvSpPr>
          <p:nvPr>
            <p:ph type="ctrTitle"/>
          </p:nvPr>
        </p:nvSpPr>
        <p:spPr>
          <a:xfrm>
            <a:off x="4225363" y="1270933"/>
            <a:ext cx="2624100" cy="8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659" name="Google Shape;659;p16"/>
          <p:cNvSpPr txBox="1">
            <a:spLocks noGrp="1"/>
          </p:cNvSpPr>
          <p:nvPr>
            <p:ph type="subTitle" idx="1"/>
          </p:nvPr>
        </p:nvSpPr>
        <p:spPr>
          <a:xfrm>
            <a:off x="4225375" y="2183800"/>
            <a:ext cx="2624100" cy="7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 idx="2" hasCustomPrompt="1"/>
          </p:nvPr>
        </p:nvSpPr>
        <p:spPr>
          <a:xfrm>
            <a:off x="2294538" y="1048067"/>
            <a:ext cx="2154000" cy="2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661" name="Google Shape;661;p16"/>
          <p:cNvGrpSpPr/>
          <p:nvPr/>
        </p:nvGrpSpPr>
        <p:grpSpPr>
          <a:xfrm>
            <a:off x="-187098" y="3053047"/>
            <a:ext cx="2037701" cy="2147739"/>
            <a:chOff x="855987" y="2204128"/>
            <a:chExt cx="1217483" cy="962421"/>
          </a:xfrm>
        </p:grpSpPr>
        <p:grpSp>
          <p:nvGrpSpPr>
            <p:cNvPr id="662" name="Google Shape;662;p1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663" name="Google Shape;663;p1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9" name="Google Shape;669;p1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0" name="Google Shape;670;p16"/>
          <p:cNvGrpSpPr/>
          <p:nvPr/>
        </p:nvGrpSpPr>
        <p:grpSpPr>
          <a:xfrm>
            <a:off x="5520629" y="208364"/>
            <a:ext cx="1651683" cy="959963"/>
            <a:chOff x="3965010" y="571479"/>
            <a:chExt cx="1651683" cy="719972"/>
          </a:xfrm>
        </p:grpSpPr>
        <p:grpSp>
          <p:nvGrpSpPr>
            <p:cNvPr id="671" name="Google Shape;671;p1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672" name="Google Shape;672;p1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673" name="Google Shape;673;p1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" name="Google Shape;674;p1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" name="Google Shape;675;p1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" name="Google Shape;676;p1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77" name="Google Shape;677;p1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78" name="Google Shape;678;p1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9" name="Google Shape;679;p16"/>
          <p:cNvGrpSpPr/>
          <p:nvPr/>
        </p:nvGrpSpPr>
        <p:grpSpPr>
          <a:xfrm rot="8903269">
            <a:off x="-62368" y="163265"/>
            <a:ext cx="1100970" cy="1050163"/>
            <a:chOff x="1202177" y="4613417"/>
            <a:chExt cx="528376" cy="377938"/>
          </a:xfrm>
        </p:grpSpPr>
        <p:sp>
          <p:nvSpPr>
            <p:cNvPr id="680" name="Google Shape;680;p16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1419143" y="4894566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6" name="Google Shape;686;p16"/>
          <p:cNvGrpSpPr/>
          <p:nvPr/>
        </p:nvGrpSpPr>
        <p:grpSpPr>
          <a:xfrm>
            <a:off x="7224068" y="2894827"/>
            <a:ext cx="2525833" cy="2147740"/>
            <a:chOff x="7239867" y="1514545"/>
            <a:chExt cx="2525833" cy="1610805"/>
          </a:xfrm>
        </p:grpSpPr>
        <p:grpSp>
          <p:nvGrpSpPr>
            <p:cNvPr id="687" name="Google Shape;687;p16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688" name="Google Shape;688;p16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689" name="Google Shape;689;p16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0" name="Google Shape;690;p16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1" name="Google Shape;691;p16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2" name="Google Shape;692;p16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3" name="Google Shape;693;p16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94" name="Google Shape;694;p16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95" name="Google Shape;695;p16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6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97" name="Google Shape;697;p16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16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16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16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16"/>
          <p:cNvSpPr/>
          <p:nvPr/>
        </p:nvSpPr>
        <p:spPr>
          <a:xfrm>
            <a:off x="7532352" y="6431401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16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16"/>
          <p:cNvSpPr/>
          <p:nvPr/>
        </p:nvSpPr>
        <p:spPr>
          <a:xfrm>
            <a:off x="4669614" y="6515214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16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9997740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 header 4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17"/>
          <p:cNvSpPr txBox="1">
            <a:spLocks noGrp="1"/>
          </p:cNvSpPr>
          <p:nvPr>
            <p:ph type="ctrTitle"/>
          </p:nvPr>
        </p:nvSpPr>
        <p:spPr>
          <a:xfrm>
            <a:off x="5417763" y="1001033"/>
            <a:ext cx="2624100" cy="8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 sz="1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707" name="Google Shape;707;p17"/>
          <p:cNvSpPr txBox="1">
            <a:spLocks noGrp="1"/>
          </p:cNvSpPr>
          <p:nvPr>
            <p:ph type="subTitle" idx="1"/>
          </p:nvPr>
        </p:nvSpPr>
        <p:spPr>
          <a:xfrm>
            <a:off x="5417775" y="1913900"/>
            <a:ext cx="2624100" cy="71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400">
                <a:solidFill>
                  <a:schemeClr val="dk1"/>
                </a:solidFill>
                <a:latin typeface="Comfortaa Medium"/>
                <a:ea typeface="Comfortaa Medium"/>
                <a:cs typeface="Comfortaa Medium"/>
                <a:sym typeface="Comfortaa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Ubuntu"/>
              <a:buNone/>
              <a:defRPr sz="1000">
                <a:solidFill>
                  <a:srgbClr val="000000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708" name="Google Shape;708;p17"/>
          <p:cNvSpPr txBox="1">
            <a:spLocks noGrp="1"/>
          </p:cNvSpPr>
          <p:nvPr>
            <p:ph type="title" idx="2" hasCustomPrompt="1"/>
          </p:nvPr>
        </p:nvSpPr>
        <p:spPr>
          <a:xfrm>
            <a:off x="3486938" y="778167"/>
            <a:ext cx="2154000" cy="2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Fira Sans Extra Condensed Medium"/>
              <a:buNone/>
              <a:defRPr sz="4800">
                <a:solidFill>
                  <a:srgbClr val="00000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709" name="Google Shape;709;p17"/>
          <p:cNvGrpSpPr/>
          <p:nvPr/>
        </p:nvGrpSpPr>
        <p:grpSpPr>
          <a:xfrm>
            <a:off x="200427" y="3273543"/>
            <a:ext cx="2037701" cy="2147739"/>
            <a:chOff x="855987" y="2204128"/>
            <a:chExt cx="1217483" cy="962421"/>
          </a:xfrm>
        </p:grpSpPr>
        <p:grpSp>
          <p:nvGrpSpPr>
            <p:cNvPr id="710" name="Google Shape;710;p1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11" name="Google Shape;711;p1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17" name="Google Shape;717;p1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17"/>
          <p:cNvGrpSpPr/>
          <p:nvPr/>
        </p:nvGrpSpPr>
        <p:grpSpPr>
          <a:xfrm>
            <a:off x="7904656" y="2135277"/>
            <a:ext cx="2525833" cy="2147740"/>
            <a:chOff x="7239867" y="1514545"/>
            <a:chExt cx="2525833" cy="1610805"/>
          </a:xfrm>
        </p:grpSpPr>
        <p:grpSp>
          <p:nvGrpSpPr>
            <p:cNvPr id="719" name="Google Shape;719;p1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720" name="Google Shape;720;p1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721" name="Google Shape;721;p1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2" name="Google Shape;722;p1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3" name="Google Shape;723;p1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4" name="Google Shape;724;p1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5" name="Google Shape;725;p1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26" name="Google Shape;726;p1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7" name="Google Shape;727;p1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9" name="Google Shape;729;p1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0" name="Google Shape;730;p17"/>
          <p:cNvGrpSpPr/>
          <p:nvPr/>
        </p:nvGrpSpPr>
        <p:grpSpPr>
          <a:xfrm rot="-1272558" flipH="1">
            <a:off x="7559394" y="4349451"/>
            <a:ext cx="1415633" cy="3180415"/>
            <a:chOff x="-653265" y="1899986"/>
            <a:chExt cx="171302" cy="288619"/>
          </a:xfrm>
        </p:grpSpPr>
        <p:sp>
          <p:nvSpPr>
            <p:cNvPr id="731" name="Google Shape;731;p17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7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7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7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7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6" name="Google Shape;736;p17"/>
          <p:cNvGrpSpPr/>
          <p:nvPr/>
        </p:nvGrpSpPr>
        <p:grpSpPr>
          <a:xfrm>
            <a:off x="1269522" y="393759"/>
            <a:ext cx="1860621" cy="1081397"/>
            <a:chOff x="3965010" y="571479"/>
            <a:chExt cx="1651683" cy="719972"/>
          </a:xfrm>
        </p:grpSpPr>
        <p:grpSp>
          <p:nvGrpSpPr>
            <p:cNvPr id="737" name="Google Shape;737;p17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38" name="Google Shape;738;p17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39" name="Google Shape;739;p17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0" name="Google Shape;740;p17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1" name="Google Shape;741;p17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42" name="Google Shape;742;p17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3" name="Google Shape;743;p17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44" name="Google Shape;744;p17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5" name="Google Shape;745;p17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17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17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17"/>
          <p:cNvSpPr/>
          <p:nvPr/>
        </p:nvSpPr>
        <p:spPr>
          <a:xfrm>
            <a:off x="7532352" y="6431401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17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17"/>
          <p:cNvSpPr/>
          <p:nvPr/>
        </p:nvSpPr>
        <p:spPr>
          <a:xfrm>
            <a:off x="4669614" y="6515214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7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86801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1">
  <p:cSld name="Title only 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8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754" name="Google Shape;754;p18"/>
          <p:cNvGrpSpPr/>
          <p:nvPr/>
        </p:nvGrpSpPr>
        <p:grpSpPr>
          <a:xfrm rot="-2064066" flipH="1">
            <a:off x="-384575" y="5320777"/>
            <a:ext cx="1127055" cy="1347001"/>
            <a:chOff x="6787377" y="436188"/>
            <a:chExt cx="235647" cy="211226"/>
          </a:xfrm>
        </p:grpSpPr>
        <p:sp>
          <p:nvSpPr>
            <p:cNvPr id="755" name="Google Shape;755;p18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8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8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8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8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8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8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8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8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8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8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8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67" name="Google Shape;767;p18"/>
          <p:cNvGrpSpPr/>
          <p:nvPr/>
        </p:nvGrpSpPr>
        <p:grpSpPr>
          <a:xfrm rot="8099880">
            <a:off x="-93691" y="166756"/>
            <a:ext cx="874835" cy="578423"/>
            <a:chOff x="4508023" y="3764622"/>
            <a:chExt cx="161487" cy="142362"/>
          </a:xfrm>
        </p:grpSpPr>
        <p:sp>
          <p:nvSpPr>
            <p:cNvPr id="768" name="Google Shape;768;p18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8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8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8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8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8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8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8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8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8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18"/>
          <p:cNvGrpSpPr/>
          <p:nvPr/>
        </p:nvGrpSpPr>
        <p:grpSpPr>
          <a:xfrm>
            <a:off x="7113152" y="-240769"/>
            <a:ext cx="2121888" cy="1886120"/>
            <a:chOff x="6655952" y="-180577"/>
            <a:chExt cx="2121888" cy="1414590"/>
          </a:xfrm>
        </p:grpSpPr>
        <p:grpSp>
          <p:nvGrpSpPr>
            <p:cNvPr id="779" name="Google Shape;779;p18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780" name="Google Shape;780;p18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1" name="Google Shape;781;p18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18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18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18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85" name="Google Shape;785;p18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6" name="Google Shape;786;p18"/>
          <p:cNvGrpSpPr/>
          <p:nvPr/>
        </p:nvGrpSpPr>
        <p:grpSpPr>
          <a:xfrm>
            <a:off x="8463951" y="4125725"/>
            <a:ext cx="1277992" cy="1347004"/>
            <a:chOff x="855987" y="2204128"/>
            <a:chExt cx="1217483" cy="962421"/>
          </a:xfrm>
        </p:grpSpPr>
        <p:grpSp>
          <p:nvGrpSpPr>
            <p:cNvPr id="787" name="Google Shape;787;p1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788" name="Google Shape;788;p1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1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1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1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1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1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4" name="Google Shape;794;p1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5" name="Google Shape;795;p18"/>
          <p:cNvGrpSpPr/>
          <p:nvPr/>
        </p:nvGrpSpPr>
        <p:grpSpPr>
          <a:xfrm rot="10800000">
            <a:off x="3577129" y="-342359"/>
            <a:ext cx="1590405" cy="924348"/>
            <a:chOff x="3965010" y="571479"/>
            <a:chExt cx="1651683" cy="719972"/>
          </a:xfrm>
        </p:grpSpPr>
        <p:grpSp>
          <p:nvGrpSpPr>
            <p:cNvPr id="796" name="Google Shape;796;p1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797" name="Google Shape;797;p1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798" name="Google Shape;798;p1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99" name="Google Shape;799;p1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0" name="Google Shape;800;p1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01" name="Google Shape;801;p1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02" name="Google Shape;802;p1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803;p1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56598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2">
  <p:cSld name="Title only 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19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06" name="Google Shape;806;p19"/>
          <p:cNvGrpSpPr/>
          <p:nvPr/>
        </p:nvGrpSpPr>
        <p:grpSpPr>
          <a:xfrm>
            <a:off x="8460809" y="1235567"/>
            <a:ext cx="1025973" cy="1081376"/>
            <a:chOff x="855987" y="2204128"/>
            <a:chExt cx="1217483" cy="962421"/>
          </a:xfrm>
        </p:grpSpPr>
        <p:grpSp>
          <p:nvGrpSpPr>
            <p:cNvPr id="807" name="Google Shape;807;p19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08" name="Google Shape;808;p19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809;p19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19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19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19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19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14" name="Google Shape;814;p19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5" name="Google Shape;815;p19"/>
          <p:cNvGrpSpPr/>
          <p:nvPr/>
        </p:nvGrpSpPr>
        <p:grpSpPr>
          <a:xfrm rot="3617422">
            <a:off x="-47201" y="6203610"/>
            <a:ext cx="852331" cy="382014"/>
            <a:chOff x="1202177" y="4613417"/>
            <a:chExt cx="528376" cy="315757"/>
          </a:xfrm>
        </p:grpSpPr>
        <p:sp>
          <p:nvSpPr>
            <p:cNvPr id="816" name="Google Shape;816;p19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9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9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9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9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9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2" name="Google Shape;822;p19"/>
          <p:cNvGrpSpPr/>
          <p:nvPr/>
        </p:nvGrpSpPr>
        <p:grpSpPr>
          <a:xfrm>
            <a:off x="8460811" y="5593040"/>
            <a:ext cx="666115" cy="1297929"/>
            <a:chOff x="-1047799" y="3300294"/>
            <a:chExt cx="439014" cy="641607"/>
          </a:xfrm>
        </p:grpSpPr>
        <p:sp>
          <p:nvSpPr>
            <p:cNvPr id="823" name="Google Shape;823;p19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9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9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9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9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9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9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9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9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9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9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9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9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6" name="Google Shape;836;p19"/>
          <p:cNvGrpSpPr/>
          <p:nvPr/>
        </p:nvGrpSpPr>
        <p:grpSpPr>
          <a:xfrm rot="10800000">
            <a:off x="-220997" y="-295959"/>
            <a:ext cx="1590405" cy="924348"/>
            <a:chOff x="3965010" y="571479"/>
            <a:chExt cx="1651683" cy="719972"/>
          </a:xfrm>
        </p:grpSpPr>
        <p:grpSp>
          <p:nvGrpSpPr>
            <p:cNvPr id="837" name="Google Shape;837;p19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838" name="Google Shape;838;p19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839" name="Google Shape;839;p19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0" name="Google Shape;840;p19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1" name="Google Shape;841;p19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842" name="Google Shape;842;p19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843" name="Google Shape;843;p19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44" name="Google Shape;844;p19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19"/>
          <p:cNvGrpSpPr/>
          <p:nvPr/>
        </p:nvGrpSpPr>
        <p:grpSpPr>
          <a:xfrm rot="-2839265" flipH="1">
            <a:off x="7685765" y="-53838"/>
            <a:ext cx="1065720" cy="1039885"/>
            <a:chOff x="4318023" y="4113296"/>
            <a:chExt cx="716422" cy="932073"/>
          </a:xfrm>
        </p:grpSpPr>
        <p:sp>
          <p:nvSpPr>
            <p:cNvPr id="846" name="Google Shape;846;p19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9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9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9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403345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 3">
  <p:cSld name="Title only 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" name="Google Shape;851;p20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52" name="Google Shape;852;p20"/>
          <p:cNvGrpSpPr/>
          <p:nvPr/>
        </p:nvGrpSpPr>
        <p:grpSpPr>
          <a:xfrm>
            <a:off x="-410092" y="221300"/>
            <a:ext cx="1025973" cy="1081376"/>
            <a:chOff x="855987" y="2204128"/>
            <a:chExt cx="1217483" cy="962421"/>
          </a:xfrm>
        </p:grpSpPr>
        <p:grpSp>
          <p:nvGrpSpPr>
            <p:cNvPr id="853" name="Google Shape;853;p20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854" name="Google Shape;854;p20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0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0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0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0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0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0" name="Google Shape;860;p20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" name="Google Shape;861;p20"/>
          <p:cNvGrpSpPr/>
          <p:nvPr/>
        </p:nvGrpSpPr>
        <p:grpSpPr>
          <a:xfrm flipH="1">
            <a:off x="7488816" y="325284"/>
            <a:ext cx="1724333" cy="630451"/>
            <a:chOff x="-1050438" y="1326624"/>
            <a:chExt cx="540883" cy="148635"/>
          </a:xfrm>
        </p:grpSpPr>
        <p:sp>
          <p:nvSpPr>
            <p:cNvPr id="862" name="Google Shape;862;p20"/>
            <p:cNvSpPr/>
            <p:nvPr/>
          </p:nvSpPr>
          <p:spPr>
            <a:xfrm>
              <a:off x="-535145" y="1372897"/>
              <a:ext cx="25590" cy="22903"/>
            </a:xfrm>
            <a:custGeom>
              <a:avLst/>
              <a:gdLst/>
              <a:ahLst/>
              <a:cxnLst/>
              <a:rect l="l" t="t" r="r" b="b"/>
              <a:pathLst>
                <a:path w="657" h="588" extrusionOk="0">
                  <a:moveTo>
                    <a:pt x="76" y="0"/>
                  </a:moveTo>
                  <a:cubicBezTo>
                    <a:pt x="20" y="0"/>
                    <a:pt x="6" y="80"/>
                    <a:pt x="49" y="102"/>
                  </a:cubicBezTo>
                  <a:cubicBezTo>
                    <a:pt x="219" y="174"/>
                    <a:pt x="414" y="247"/>
                    <a:pt x="511" y="296"/>
                  </a:cubicBezTo>
                  <a:lnTo>
                    <a:pt x="1" y="490"/>
                  </a:lnTo>
                  <a:lnTo>
                    <a:pt x="49" y="587"/>
                  </a:lnTo>
                  <a:lnTo>
                    <a:pt x="608" y="344"/>
                  </a:lnTo>
                  <a:cubicBezTo>
                    <a:pt x="632" y="344"/>
                    <a:pt x="657" y="320"/>
                    <a:pt x="657" y="296"/>
                  </a:cubicBezTo>
                  <a:cubicBezTo>
                    <a:pt x="657" y="272"/>
                    <a:pt x="657" y="223"/>
                    <a:pt x="98" y="4"/>
                  </a:cubicBezTo>
                  <a:cubicBezTo>
                    <a:pt x="90" y="2"/>
                    <a:pt x="82" y="0"/>
                    <a:pt x="76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0"/>
            <p:cNvSpPr/>
            <p:nvPr/>
          </p:nvSpPr>
          <p:spPr>
            <a:xfrm>
              <a:off x="-636493" y="1326624"/>
              <a:ext cx="123160" cy="113656"/>
            </a:xfrm>
            <a:custGeom>
              <a:avLst/>
              <a:gdLst/>
              <a:ahLst/>
              <a:cxnLst/>
              <a:rect l="l" t="t" r="r" b="b"/>
              <a:pathLst>
                <a:path w="3162" h="2918" extrusionOk="0">
                  <a:moveTo>
                    <a:pt x="867" y="1"/>
                  </a:moveTo>
                  <a:cubicBezTo>
                    <a:pt x="678" y="1"/>
                    <a:pt x="1" y="1109"/>
                    <a:pt x="1024" y="1775"/>
                  </a:cubicBezTo>
                  <a:lnTo>
                    <a:pt x="514" y="1873"/>
                  </a:lnTo>
                  <a:cubicBezTo>
                    <a:pt x="514" y="1873"/>
                    <a:pt x="586" y="2917"/>
                    <a:pt x="1582" y="2917"/>
                  </a:cubicBezTo>
                  <a:cubicBezTo>
                    <a:pt x="2554" y="2917"/>
                    <a:pt x="3161" y="1265"/>
                    <a:pt x="2676" y="755"/>
                  </a:cubicBezTo>
                  <a:cubicBezTo>
                    <a:pt x="2577" y="662"/>
                    <a:pt x="2490" y="624"/>
                    <a:pt x="2413" y="624"/>
                  </a:cubicBezTo>
                  <a:cubicBezTo>
                    <a:pt x="2089" y="624"/>
                    <a:pt x="1947" y="1290"/>
                    <a:pt x="1947" y="1290"/>
                  </a:cubicBezTo>
                  <a:cubicBezTo>
                    <a:pt x="1947" y="1290"/>
                    <a:pt x="1048" y="51"/>
                    <a:pt x="878" y="2"/>
                  </a:cubicBezTo>
                  <a:cubicBezTo>
                    <a:pt x="874" y="1"/>
                    <a:pt x="871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0"/>
            <p:cNvSpPr/>
            <p:nvPr/>
          </p:nvSpPr>
          <p:spPr>
            <a:xfrm>
              <a:off x="-605139" y="1345593"/>
              <a:ext cx="35990" cy="47363"/>
            </a:xfrm>
            <a:custGeom>
              <a:avLst/>
              <a:gdLst/>
              <a:ahLst/>
              <a:cxnLst/>
              <a:rect l="l" t="t" r="r" b="b"/>
              <a:pathLst>
                <a:path w="924" h="1216" extrusionOk="0">
                  <a:moveTo>
                    <a:pt x="146" y="1"/>
                  </a:moveTo>
                  <a:cubicBezTo>
                    <a:pt x="121" y="1"/>
                    <a:pt x="121" y="25"/>
                    <a:pt x="97" y="49"/>
                  </a:cubicBezTo>
                  <a:cubicBezTo>
                    <a:pt x="49" y="122"/>
                    <a:pt x="121" y="268"/>
                    <a:pt x="219" y="438"/>
                  </a:cubicBezTo>
                  <a:cubicBezTo>
                    <a:pt x="194" y="414"/>
                    <a:pt x="146" y="390"/>
                    <a:pt x="97" y="390"/>
                  </a:cubicBezTo>
                  <a:cubicBezTo>
                    <a:pt x="73" y="390"/>
                    <a:pt x="49" y="414"/>
                    <a:pt x="49" y="438"/>
                  </a:cubicBezTo>
                  <a:cubicBezTo>
                    <a:pt x="0" y="584"/>
                    <a:pt x="24" y="730"/>
                    <a:pt x="97" y="851"/>
                  </a:cubicBezTo>
                  <a:cubicBezTo>
                    <a:pt x="219" y="1070"/>
                    <a:pt x="437" y="1215"/>
                    <a:pt x="704" y="1215"/>
                  </a:cubicBezTo>
                  <a:cubicBezTo>
                    <a:pt x="729" y="1215"/>
                    <a:pt x="753" y="1215"/>
                    <a:pt x="753" y="1191"/>
                  </a:cubicBezTo>
                  <a:cubicBezTo>
                    <a:pt x="753" y="1143"/>
                    <a:pt x="753" y="1118"/>
                    <a:pt x="704" y="1118"/>
                  </a:cubicBezTo>
                  <a:cubicBezTo>
                    <a:pt x="510" y="1118"/>
                    <a:pt x="316" y="997"/>
                    <a:pt x="219" y="827"/>
                  </a:cubicBezTo>
                  <a:cubicBezTo>
                    <a:pt x="146" y="730"/>
                    <a:pt x="121" y="632"/>
                    <a:pt x="146" y="511"/>
                  </a:cubicBezTo>
                  <a:lnTo>
                    <a:pt x="146" y="511"/>
                  </a:lnTo>
                  <a:cubicBezTo>
                    <a:pt x="267" y="608"/>
                    <a:pt x="389" y="705"/>
                    <a:pt x="486" y="827"/>
                  </a:cubicBezTo>
                  <a:cubicBezTo>
                    <a:pt x="498" y="839"/>
                    <a:pt x="510" y="845"/>
                    <a:pt x="522" y="845"/>
                  </a:cubicBezTo>
                  <a:cubicBezTo>
                    <a:pt x="534" y="845"/>
                    <a:pt x="547" y="839"/>
                    <a:pt x="559" y="827"/>
                  </a:cubicBezTo>
                  <a:cubicBezTo>
                    <a:pt x="559" y="803"/>
                    <a:pt x="559" y="778"/>
                    <a:pt x="559" y="754"/>
                  </a:cubicBezTo>
                  <a:cubicBezTo>
                    <a:pt x="413" y="560"/>
                    <a:pt x="292" y="365"/>
                    <a:pt x="194" y="122"/>
                  </a:cubicBezTo>
                  <a:lnTo>
                    <a:pt x="194" y="122"/>
                  </a:lnTo>
                  <a:cubicBezTo>
                    <a:pt x="437" y="341"/>
                    <a:pt x="632" y="560"/>
                    <a:pt x="826" y="827"/>
                  </a:cubicBezTo>
                  <a:lnTo>
                    <a:pt x="899" y="827"/>
                  </a:lnTo>
                  <a:cubicBezTo>
                    <a:pt x="923" y="803"/>
                    <a:pt x="923" y="754"/>
                    <a:pt x="899" y="754"/>
                  </a:cubicBezTo>
                  <a:cubicBezTo>
                    <a:pt x="680" y="462"/>
                    <a:pt x="292" y="1"/>
                    <a:pt x="146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0"/>
            <p:cNvSpPr/>
            <p:nvPr/>
          </p:nvSpPr>
          <p:spPr>
            <a:xfrm>
              <a:off x="-551232" y="1364133"/>
              <a:ext cx="16125" cy="15580"/>
            </a:xfrm>
            <a:custGeom>
              <a:avLst/>
              <a:gdLst/>
              <a:ahLst/>
              <a:cxnLst/>
              <a:rect l="l" t="t" r="r" b="b"/>
              <a:pathLst>
                <a:path w="414" h="400" extrusionOk="0">
                  <a:moveTo>
                    <a:pt x="75" y="1"/>
                  </a:moveTo>
                  <a:cubicBezTo>
                    <a:pt x="66" y="1"/>
                    <a:pt x="56" y="4"/>
                    <a:pt x="49" y="11"/>
                  </a:cubicBezTo>
                  <a:cubicBezTo>
                    <a:pt x="25" y="11"/>
                    <a:pt x="1" y="35"/>
                    <a:pt x="25" y="59"/>
                  </a:cubicBezTo>
                  <a:cubicBezTo>
                    <a:pt x="74" y="302"/>
                    <a:pt x="122" y="399"/>
                    <a:pt x="195" y="399"/>
                  </a:cubicBezTo>
                  <a:cubicBezTo>
                    <a:pt x="316" y="399"/>
                    <a:pt x="389" y="181"/>
                    <a:pt x="414" y="59"/>
                  </a:cubicBezTo>
                  <a:cubicBezTo>
                    <a:pt x="414" y="35"/>
                    <a:pt x="389" y="11"/>
                    <a:pt x="365" y="11"/>
                  </a:cubicBezTo>
                  <a:cubicBezTo>
                    <a:pt x="358" y="4"/>
                    <a:pt x="351" y="1"/>
                    <a:pt x="344" y="1"/>
                  </a:cubicBezTo>
                  <a:cubicBezTo>
                    <a:pt x="329" y="1"/>
                    <a:pt x="316" y="18"/>
                    <a:pt x="316" y="35"/>
                  </a:cubicBezTo>
                  <a:cubicBezTo>
                    <a:pt x="292" y="132"/>
                    <a:pt x="268" y="229"/>
                    <a:pt x="219" y="302"/>
                  </a:cubicBezTo>
                  <a:cubicBezTo>
                    <a:pt x="219" y="302"/>
                    <a:pt x="171" y="278"/>
                    <a:pt x="122" y="35"/>
                  </a:cubicBezTo>
                  <a:cubicBezTo>
                    <a:pt x="122" y="18"/>
                    <a:pt x="98" y="1"/>
                    <a:pt x="7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0"/>
            <p:cNvSpPr/>
            <p:nvPr/>
          </p:nvSpPr>
          <p:spPr>
            <a:xfrm>
              <a:off x="-584339" y="1423532"/>
              <a:ext cx="19475" cy="7284"/>
            </a:xfrm>
            <a:custGeom>
              <a:avLst/>
              <a:gdLst/>
              <a:ahLst/>
              <a:cxnLst/>
              <a:rect l="l" t="t" r="r" b="b"/>
              <a:pathLst>
                <a:path w="500" h="187" extrusionOk="0">
                  <a:moveTo>
                    <a:pt x="415" y="0"/>
                  </a:moveTo>
                  <a:cubicBezTo>
                    <a:pt x="404" y="0"/>
                    <a:pt x="395" y="5"/>
                    <a:pt x="389" y="16"/>
                  </a:cubicBezTo>
                  <a:cubicBezTo>
                    <a:pt x="316" y="71"/>
                    <a:pt x="243" y="98"/>
                    <a:pt x="160" y="98"/>
                  </a:cubicBezTo>
                  <a:cubicBezTo>
                    <a:pt x="133" y="98"/>
                    <a:pt x="104" y="95"/>
                    <a:pt x="73" y="89"/>
                  </a:cubicBezTo>
                  <a:cubicBezTo>
                    <a:pt x="25" y="89"/>
                    <a:pt x="0" y="186"/>
                    <a:pt x="49" y="186"/>
                  </a:cubicBezTo>
                  <a:lnTo>
                    <a:pt x="146" y="186"/>
                  </a:lnTo>
                  <a:cubicBezTo>
                    <a:pt x="243" y="186"/>
                    <a:pt x="365" y="162"/>
                    <a:pt x="462" y="89"/>
                  </a:cubicBezTo>
                  <a:cubicBezTo>
                    <a:pt x="499" y="52"/>
                    <a:pt x="451" y="0"/>
                    <a:pt x="415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0"/>
            <p:cNvSpPr/>
            <p:nvPr/>
          </p:nvSpPr>
          <p:spPr>
            <a:xfrm>
              <a:off x="-587183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310" y="73"/>
                    <a:pt x="228" y="100"/>
                    <a:pt x="150" y="100"/>
                  </a:cubicBezTo>
                  <a:cubicBezTo>
                    <a:pt x="124" y="100"/>
                    <a:pt x="98" y="97"/>
                    <a:pt x="73" y="91"/>
                  </a:cubicBezTo>
                  <a:cubicBezTo>
                    <a:pt x="25" y="91"/>
                    <a:pt x="1" y="116"/>
                    <a:pt x="1" y="140"/>
                  </a:cubicBezTo>
                  <a:cubicBezTo>
                    <a:pt x="1" y="164"/>
                    <a:pt x="1" y="189"/>
                    <a:pt x="49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4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0"/>
            <p:cNvSpPr/>
            <p:nvPr/>
          </p:nvSpPr>
          <p:spPr>
            <a:xfrm>
              <a:off x="-561631" y="1408303"/>
              <a:ext cx="18034" cy="7362"/>
            </a:xfrm>
            <a:custGeom>
              <a:avLst/>
              <a:gdLst/>
              <a:ahLst/>
              <a:cxnLst/>
              <a:rect l="l" t="t" r="r" b="b"/>
              <a:pathLst>
                <a:path w="463" h="189" extrusionOk="0">
                  <a:moveTo>
                    <a:pt x="401" y="0"/>
                  </a:moveTo>
                  <a:cubicBezTo>
                    <a:pt x="389" y="0"/>
                    <a:pt x="377" y="6"/>
                    <a:pt x="365" y="18"/>
                  </a:cubicBezTo>
                  <a:cubicBezTo>
                    <a:pt x="292" y="73"/>
                    <a:pt x="219" y="100"/>
                    <a:pt x="136" y="100"/>
                  </a:cubicBezTo>
                  <a:cubicBezTo>
                    <a:pt x="108" y="100"/>
                    <a:pt x="79" y="97"/>
                    <a:pt x="49" y="91"/>
                  </a:cubicBezTo>
                  <a:cubicBezTo>
                    <a:pt x="25" y="91"/>
                    <a:pt x="0" y="116"/>
                    <a:pt x="0" y="140"/>
                  </a:cubicBezTo>
                  <a:cubicBezTo>
                    <a:pt x="0" y="164"/>
                    <a:pt x="0" y="189"/>
                    <a:pt x="25" y="189"/>
                  </a:cubicBezTo>
                  <a:lnTo>
                    <a:pt x="122" y="189"/>
                  </a:lnTo>
                  <a:cubicBezTo>
                    <a:pt x="243" y="189"/>
                    <a:pt x="341" y="140"/>
                    <a:pt x="438" y="67"/>
                  </a:cubicBezTo>
                  <a:cubicBezTo>
                    <a:pt x="462" y="67"/>
                    <a:pt x="462" y="18"/>
                    <a:pt x="438" y="18"/>
                  </a:cubicBezTo>
                  <a:cubicBezTo>
                    <a:pt x="426" y="6"/>
                    <a:pt x="413" y="0"/>
                    <a:pt x="401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0"/>
            <p:cNvSpPr/>
            <p:nvPr/>
          </p:nvSpPr>
          <p:spPr>
            <a:xfrm>
              <a:off x="-1050438" y="1415117"/>
              <a:ext cx="402728" cy="60143"/>
            </a:xfrm>
            <a:custGeom>
              <a:avLst/>
              <a:gdLst/>
              <a:ahLst/>
              <a:cxnLst/>
              <a:rect l="l" t="t" r="r" b="b"/>
              <a:pathLst>
                <a:path w="7798" h="1544" extrusionOk="0">
                  <a:moveTo>
                    <a:pt x="292" y="111"/>
                  </a:moveTo>
                  <a:cubicBezTo>
                    <a:pt x="194" y="111"/>
                    <a:pt x="122" y="111"/>
                    <a:pt x="49" y="135"/>
                  </a:cubicBezTo>
                  <a:cubicBezTo>
                    <a:pt x="0" y="135"/>
                    <a:pt x="0" y="159"/>
                    <a:pt x="0" y="184"/>
                  </a:cubicBezTo>
                  <a:cubicBezTo>
                    <a:pt x="0" y="208"/>
                    <a:pt x="24" y="232"/>
                    <a:pt x="49" y="232"/>
                  </a:cubicBezTo>
                  <a:lnTo>
                    <a:pt x="73" y="232"/>
                  </a:lnTo>
                  <a:cubicBezTo>
                    <a:pt x="146" y="208"/>
                    <a:pt x="219" y="208"/>
                    <a:pt x="292" y="208"/>
                  </a:cubicBezTo>
                  <a:cubicBezTo>
                    <a:pt x="316" y="208"/>
                    <a:pt x="340" y="184"/>
                    <a:pt x="340" y="159"/>
                  </a:cubicBezTo>
                  <a:cubicBezTo>
                    <a:pt x="340" y="135"/>
                    <a:pt x="316" y="111"/>
                    <a:pt x="292" y="111"/>
                  </a:cubicBezTo>
                  <a:close/>
                  <a:moveTo>
                    <a:pt x="583" y="135"/>
                  </a:moveTo>
                  <a:cubicBezTo>
                    <a:pt x="559" y="135"/>
                    <a:pt x="534" y="135"/>
                    <a:pt x="534" y="184"/>
                  </a:cubicBezTo>
                  <a:cubicBezTo>
                    <a:pt x="534" y="208"/>
                    <a:pt x="534" y="232"/>
                    <a:pt x="583" y="232"/>
                  </a:cubicBezTo>
                  <a:cubicBezTo>
                    <a:pt x="656" y="256"/>
                    <a:pt x="753" y="281"/>
                    <a:pt x="850" y="329"/>
                  </a:cubicBezTo>
                  <a:lnTo>
                    <a:pt x="875" y="329"/>
                  </a:lnTo>
                  <a:cubicBezTo>
                    <a:pt x="923" y="329"/>
                    <a:pt x="947" y="256"/>
                    <a:pt x="899" y="232"/>
                  </a:cubicBezTo>
                  <a:cubicBezTo>
                    <a:pt x="802" y="184"/>
                    <a:pt x="705" y="159"/>
                    <a:pt x="583" y="135"/>
                  </a:cubicBezTo>
                  <a:close/>
                  <a:moveTo>
                    <a:pt x="4926" y="0"/>
                  </a:moveTo>
                  <a:cubicBezTo>
                    <a:pt x="4884" y="0"/>
                    <a:pt x="4848" y="67"/>
                    <a:pt x="4907" y="86"/>
                  </a:cubicBezTo>
                  <a:lnTo>
                    <a:pt x="4931" y="111"/>
                  </a:lnTo>
                  <a:cubicBezTo>
                    <a:pt x="4980" y="159"/>
                    <a:pt x="5004" y="232"/>
                    <a:pt x="5029" y="305"/>
                  </a:cubicBezTo>
                  <a:cubicBezTo>
                    <a:pt x="5029" y="354"/>
                    <a:pt x="5053" y="354"/>
                    <a:pt x="5077" y="354"/>
                  </a:cubicBezTo>
                  <a:cubicBezTo>
                    <a:pt x="5101" y="354"/>
                    <a:pt x="5126" y="329"/>
                    <a:pt x="5126" y="305"/>
                  </a:cubicBezTo>
                  <a:cubicBezTo>
                    <a:pt x="5101" y="208"/>
                    <a:pt x="5053" y="111"/>
                    <a:pt x="5004" y="38"/>
                  </a:cubicBezTo>
                  <a:cubicBezTo>
                    <a:pt x="4980" y="14"/>
                    <a:pt x="4980" y="14"/>
                    <a:pt x="4956" y="14"/>
                  </a:cubicBezTo>
                  <a:cubicBezTo>
                    <a:pt x="4946" y="4"/>
                    <a:pt x="4936" y="0"/>
                    <a:pt x="4926" y="0"/>
                  </a:cubicBezTo>
                  <a:close/>
                  <a:moveTo>
                    <a:pt x="4688" y="62"/>
                  </a:moveTo>
                  <a:cubicBezTo>
                    <a:pt x="4664" y="62"/>
                    <a:pt x="4640" y="62"/>
                    <a:pt x="4640" y="86"/>
                  </a:cubicBezTo>
                  <a:cubicBezTo>
                    <a:pt x="4591" y="159"/>
                    <a:pt x="4567" y="208"/>
                    <a:pt x="4591" y="281"/>
                  </a:cubicBezTo>
                  <a:cubicBezTo>
                    <a:pt x="4591" y="329"/>
                    <a:pt x="4591" y="378"/>
                    <a:pt x="4616" y="426"/>
                  </a:cubicBezTo>
                  <a:cubicBezTo>
                    <a:pt x="4616" y="444"/>
                    <a:pt x="4628" y="461"/>
                    <a:pt x="4643" y="461"/>
                  </a:cubicBezTo>
                  <a:cubicBezTo>
                    <a:pt x="4650" y="461"/>
                    <a:pt x="4657" y="458"/>
                    <a:pt x="4664" y="451"/>
                  </a:cubicBezTo>
                  <a:cubicBezTo>
                    <a:pt x="4688" y="451"/>
                    <a:pt x="4713" y="426"/>
                    <a:pt x="4713" y="402"/>
                  </a:cubicBezTo>
                  <a:cubicBezTo>
                    <a:pt x="4688" y="354"/>
                    <a:pt x="4688" y="329"/>
                    <a:pt x="4688" y="281"/>
                  </a:cubicBezTo>
                  <a:cubicBezTo>
                    <a:pt x="4688" y="232"/>
                    <a:pt x="4688" y="184"/>
                    <a:pt x="4713" y="135"/>
                  </a:cubicBezTo>
                  <a:cubicBezTo>
                    <a:pt x="4737" y="111"/>
                    <a:pt x="4713" y="86"/>
                    <a:pt x="4688" y="62"/>
                  </a:cubicBezTo>
                  <a:close/>
                  <a:moveTo>
                    <a:pt x="7749" y="135"/>
                  </a:moveTo>
                  <a:cubicBezTo>
                    <a:pt x="7725" y="135"/>
                    <a:pt x="7701" y="159"/>
                    <a:pt x="7701" y="184"/>
                  </a:cubicBezTo>
                  <a:cubicBezTo>
                    <a:pt x="7676" y="281"/>
                    <a:pt x="7652" y="354"/>
                    <a:pt x="7604" y="451"/>
                  </a:cubicBezTo>
                  <a:cubicBezTo>
                    <a:pt x="7579" y="451"/>
                    <a:pt x="7579" y="499"/>
                    <a:pt x="7604" y="524"/>
                  </a:cubicBezTo>
                  <a:lnTo>
                    <a:pt x="7628" y="524"/>
                  </a:lnTo>
                  <a:lnTo>
                    <a:pt x="7628" y="499"/>
                  </a:lnTo>
                  <a:lnTo>
                    <a:pt x="7676" y="499"/>
                  </a:lnTo>
                  <a:cubicBezTo>
                    <a:pt x="7749" y="402"/>
                    <a:pt x="7774" y="305"/>
                    <a:pt x="7798" y="184"/>
                  </a:cubicBezTo>
                  <a:cubicBezTo>
                    <a:pt x="7798" y="159"/>
                    <a:pt x="7774" y="135"/>
                    <a:pt x="7749" y="135"/>
                  </a:cubicBezTo>
                  <a:close/>
                  <a:moveTo>
                    <a:pt x="1148" y="349"/>
                  </a:moveTo>
                  <a:cubicBezTo>
                    <a:pt x="1112" y="349"/>
                    <a:pt x="1100" y="409"/>
                    <a:pt x="1142" y="451"/>
                  </a:cubicBezTo>
                  <a:cubicBezTo>
                    <a:pt x="1215" y="475"/>
                    <a:pt x="1312" y="524"/>
                    <a:pt x="1409" y="597"/>
                  </a:cubicBezTo>
                  <a:lnTo>
                    <a:pt x="1433" y="597"/>
                  </a:lnTo>
                  <a:lnTo>
                    <a:pt x="1433" y="572"/>
                  </a:lnTo>
                  <a:lnTo>
                    <a:pt x="1458" y="572"/>
                  </a:lnTo>
                  <a:cubicBezTo>
                    <a:pt x="1482" y="548"/>
                    <a:pt x="1482" y="524"/>
                    <a:pt x="1458" y="499"/>
                  </a:cubicBezTo>
                  <a:cubicBezTo>
                    <a:pt x="1360" y="451"/>
                    <a:pt x="1263" y="402"/>
                    <a:pt x="1166" y="354"/>
                  </a:cubicBezTo>
                  <a:cubicBezTo>
                    <a:pt x="1159" y="350"/>
                    <a:pt x="1153" y="349"/>
                    <a:pt x="1148" y="349"/>
                  </a:cubicBezTo>
                  <a:close/>
                  <a:moveTo>
                    <a:pt x="1725" y="645"/>
                  </a:moveTo>
                  <a:cubicBezTo>
                    <a:pt x="1676" y="645"/>
                    <a:pt x="1652" y="645"/>
                    <a:pt x="1652" y="669"/>
                  </a:cubicBezTo>
                  <a:cubicBezTo>
                    <a:pt x="1628" y="694"/>
                    <a:pt x="1628" y="718"/>
                    <a:pt x="1652" y="742"/>
                  </a:cubicBezTo>
                  <a:lnTo>
                    <a:pt x="1919" y="888"/>
                  </a:lnTo>
                  <a:lnTo>
                    <a:pt x="1943" y="888"/>
                  </a:lnTo>
                  <a:cubicBezTo>
                    <a:pt x="1968" y="888"/>
                    <a:pt x="1992" y="888"/>
                    <a:pt x="1992" y="864"/>
                  </a:cubicBezTo>
                  <a:cubicBezTo>
                    <a:pt x="2016" y="839"/>
                    <a:pt x="1992" y="815"/>
                    <a:pt x="1968" y="815"/>
                  </a:cubicBezTo>
                  <a:lnTo>
                    <a:pt x="1725" y="645"/>
                  </a:lnTo>
                  <a:close/>
                  <a:moveTo>
                    <a:pt x="7421" y="629"/>
                  </a:moveTo>
                  <a:cubicBezTo>
                    <a:pt x="7409" y="629"/>
                    <a:pt x="7396" y="634"/>
                    <a:pt x="7385" y="645"/>
                  </a:cubicBezTo>
                  <a:cubicBezTo>
                    <a:pt x="7312" y="694"/>
                    <a:pt x="7215" y="742"/>
                    <a:pt x="7142" y="791"/>
                  </a:cubicBezTo>
                  <a:cubicBezTo>
                    <a:pt x="7118" y="815"/>
                    <a:pt x="7093" y="839"/>
                    <a:pt x="7118" y="864"/>
                  </a:cubicBezTo>
                  <a:cubicBezTo>
                    <a:pt x="7118" y="888"/>
                    <a:pt x="7142" y="888"/>
                    <a:pt x="7166" y="888"/>
                  </a:cubicBezTo>
                  <a:lnTo>
                    <a:pt x="7191" y="888"/>
                  </a:lnTo>
                  <a:cubicBezTo>
                    <a:pt x="7288" y="839"/>
                    <a:pt x="7361" y="791"/>
                    <a:pt x="7458" y="718"/>
                  </a:cubicBezTo>
                  <a:cubicBezTo>
                    <a:pt x="7495" y="681"/>
                    <a:pt x="7461" y="629"/>
                    <a:pt x="7421" y="629"/>
                  </a:cubicBezTo>
                  <a:close/>
                  <a:moveTo>
                    <a:pt x="5077" y="548"/>
                  </a:moveTo>
                  <a:cubicBezTo>
                    <a:pt x="5053" y="548"/>
                    <a:pt x="5029" y="572"/>
                    <a:pt x="5029" y="597"/>
                  </a:cubicBezTo>
                  <a:cubicBezTo>
                    <a:pt x="5004" y="645"/>
                    <a:pt x="5004" y="669"/>
                    <a:pt x="4980" y="718"/>
                  </a:cubicBezTo>
                  <a:cubicBezTo>
                    <a:pt x="4931" y="694"/>
                    <a:pt x="4907" y="645"/>
                    <a:pt x="4859" y="621"/>
                  </a:cubicBezTo>
                  <a:cubicBezTo>
                    <a:pt x="4846" y="609"/>
                    <a:pt x="4834" y="603"/>
                    <a:pt x="4822" y="603"/>
                  </a:cubicBezTo>
                  <a:cubicBezTo>
                    <a:pt x="4810" y="603"/>
                    <a:pt x="4798" y="609"/>
                    <a:pt x="4786" y="621"/>
                  </a:cubicBezTo>
                  <a:cubicBezTo>
                    <a:pt x="4761" y="645"/>
                    <a:pt x="4761" y="669"/>
                    <a:pt x="4786" y="694"/>
                  </a:cubicBezTo>
                  <a:cubicBezTo>
                    <a:pt x="4834" y="742"/>
                    <a:pt x="4883" y="767"/>
                    <a:pt x="4931" y="791"/>
                  </a:cubicBezTo>
                  <a:lnTo>
                    <a:pt x="4907" y="864"/>
                  </a:lnTo>
                  <a:cubicBezTo>
                    <a:pt x="4907" y="888"/>
                    <a:pt x="4907" y="912"/>
                    <a:pt x="4931" y="937"/>
                  </a:cubicBezTo>
                  <a:lnTo>
                    <a:pt x="4956" y="937"/>
                  </a:lnTo>
                  <a:lnTo>
                    <a:pt x="4956" y="912"/>
                  </a:lnTo>
                  <a:cubicBezTo>
                    <a:pt x="4956" y="924"/>
                    <a:pt x="4962" y="931"/>
                    <a:pt x="4971" y="931"/>
                  </a:cubicBezTo>
                  <a:cubicBezTo>
                    <a:pt x="4980" y="931"/>
                    <a:pt x="4992" y="924"/>
                    <a:pt x="5004" y="912"/>
                  </a:cubicBezTo>
                  <a:lnTo>
                    <a:pt x="5029" y="864"/>
                  </a:lnTo>
                  <a:lnTo>
                    <a:pt x="5053" y="864"/>
                  </a:lnTo>
                  <a:cubicBezTo>
                    <a:pt x="5060" y="871"/>
                    <a:pt x="5067" y="874"/>
                    <a:pt x="5074" y="874"/>
                  </a:cubicBezTo>
                  <a:cubicBezTo>
                    <a:pt x="5091" y="874"/>
                    <a:pt x="5109" y="857"/>
                    <a:pt x="5126" y="839"/>
                  </a:cubicBezTo>
                  <a:cubicBezTo>
                    <a:pt x="5150" y="815"/>
                    <a:pt x="5126" y="791"/>
                    <a:pt x="5101" y="767"/>
                  </a:cubicBezTo>
                  <a:lnTo>
                    <a:pt x="5077" y="767"/>
                  </a:lnTo>
                  <a:cubicBezTo>
                    <a:pt x="5101" y="718"/>
                    <a:pt x="5101" y="669"/>
                    <a:pt x="5126" y="621"/>
                  </a:cubicBezTo>
                  <a:cubicBezTo>
                    <a:pt x="5126" y="597"/>
                    <a:pt x="5101" y="548"/>
                    <a:pt x="5077" y="548"/>
                  </a:cubicBezTo>
                  <a:close/>
                  <a:moveTo>
                    <a:pt x="5393" y="864"/>
                  </a:moveTo>
                  <a:cubicBezTo>
                    <a:pt x="5369" y="864"/>
                    <a:pt x="5320" y="864"/>
                    <a:pt x="5320" y="912"/>
                  </a:cubicBezTo>
                  <a:cubicBezTo>
                    <a:pt x="5320" y="937"/>
                    <a:pt x="5344" y="961"/>
                    <a:pt x="5369" y="961"/>
                  </a:cubicBezTo>
                  <a:cubicBezTo>
                    <a:pt x="5466" y="985"/>
                    <a:pt x="5563" y="1009"/>
                    <a:pt x="5660" y="1034"/>
                  </a:cubicBezTo>
                  <a:lnTo>
                    <a:pt x="5684" y="1034"/>
                  </a:lnTo>
                  <a:cubicBezTo>
                    <a:pt x="5733" y="1009"/>
                    <a:pt x="5733" y="937"/>
                    <a:pt x="5684" y="937"/>
                  </a:cubicBezTo>
                  <a:cubicBezTo>
                    <a:pt x="5587" y="912"/>
                    <a:pt x="5490" y="888"/>
                    <a:pt x="5393" y="864"/>
                  </a:cubicBezTo>
                  <a:close/>
                  <a:moveTo>
                    <a:pt x="5976" y="961"/>
                  </a:moveTo>
                  <a:cubicBezTo>
                    <a:pt x="5952" y="961"/>
                    <a:pt x="5927" y="985"/>
                    <a:pt x="5927" y="1009"/>
                  </a:cubicBezTo>
                  <a:cubicBezTo>
                    <a:pt x="5903" y="1034"/>
                    <a:pt x="5927" y="1058"/>
                    <a:pt x="5952" y="1058"/>
                  </a:cubicBezTo>
                  <a:lnTo>
                    <a:pt x="6267" y="1058"/>
                  </a:lnTo>
                  <a:cubicBezTo>
                    <a:pt x="6292" y="1058"/>
                    <a:pt x="6316" y="1058"/>
                    <a:pt x="6316" y="1009"/>
                  </a:cubicBezTo>
                  <a:cubicBezTo>
                    <a:pt x="6316" y="985"/>
                    <a:pt x="6292" y="961"/>
                    <a:pt x="6267" y="961"/>
                  </a:cubicBezTo>
                  <a:close/>
                  <a:moveTo>
                    <a:pt x="6875" y="888"/>
                  </a:moveTo>
                  <a:cubicBezTo>
                    <a:pt x="6778" y="912"/>
                    <a:pt x="6680" y="937"/>
                    <a:pt x="6559" y="937"/>
                  </a:cubicBezTo>
                  <a:cubicBezTo>
                    <a:pt x="6535" y="961"/>
                    <a:pt x="6510" y="985"/>
                    <a:pt x="6535" y="1009"/>
                  </a:cubicBezTo>
                  <a:cubicBezTo>
                    <a:pt x="6535" y="1034"/>
                    <a:pt x="6559" y="1058"/>
                    <a:pt x="6583" y="1058"/>
                  </a:cubicBezTo>
                  <a:lnTo>
                    <a:pt x="6608" y="1058"/>
                  </a:lnTo>
                  <a:cubicBezTo>
                    <a:pt x="6705" y="1034"/>
                    <a:pt x="6802" y="1009"/>
                    <a:pt x="6899" y="985"/>
                  </a:cubicBezTo>
                  <a:cubicBezTo>
                    <a:pt x="6923" y="985"/>
                    <a:pt x="6948" y="961"/>
                    <a:pt x="6948" y="937"/>
                  </a:cubicBezTo>
                  <a:cubicBezTo>
                    <a:pt x="6923" y="912"/>
                    <a:pt x="6899" y="888"/>
                    <a:pt x="6875" y="888"/>
                  </a:cubicBezTo>
                  <a:close/>
                  <a:moveTo>
                    <a:pt x="2235" y="937"/>
                  </a:moveTo>
                  <a:cubicBezTo>
                    <a:pt x="2211" y="937"/>
                    <a:pt x="2186" y="937"/>
                    <a:pt x="2162" y="961"/>
                  </a:cubicBezTo>
                  <a:cubicBezTo>
                    <a:pt x="2162" y="985"/>
                    <a:pt x="2162" y="1009"/>
                    <a:pt x="2186" y="1034"/>
                  </a:cubicBezTo>
                  <a:cubicBezTo>
                    <a:pt x="2284" y="1082"/>
                    <a:pt x="2381" y="1131"/>
                    <a:pt x="2454" y="1180"/>
                  </a:cubicBezTo>
                  <a:lnTo>
                    <a:pt x="2478" y="1180"/>
                  </a:lnTo>
                  <a:cubicBezTo>
                    <a:pt x="2502" y="1180"/>
                    <a:pt x="2526" y="1180"/>
                    <a:pt x="2526" y="1155"/>
                  </a:cubicBezTo>
                  <a:cubicBezTo>
                    <a:pt x="2551" y="1131"/>
                    <a:pt x="2526" y="1107"/>
                    <a:pt x="2502" y="1082"/>
                  </a:cubicBezTo>
                  <a:lnTo>
                    <a:pt x="2235" y="937"/>
                  </a:lnTo>
                  <a:close/>
                  <a:moveTo>
                    <a:pt x="4754" y="1076"/>
                  </a:moveTo>
                  <a:cubicBezTo>
                    <a:pt x="4748" y="1076"/>
                    <a:pt x="4741" y="1078"/>
                    <a:pt x="4737" y="1082"/>
                  </a:cubicBezTo>
                  <a:cubicBezTo>
                    <a:pt x="4664" y="1155"/>
                    <a:pt x="4567" y="1204"/>
                    <a:pt x="4494" y="1252"/>
                  </a:cubicBezTo>
                  <a:cubicBezTo>
                    <a:pt x="4470" y="1277"/>
                    <a:pt x="4446" y="1301"/>
                    <a:pt x="4470" y="1325"/>
                  </a:cubicBezTo>
                  <a:cubicBezTo>
                    <a:pt x="4470" y="1350"/>
                    <a:pt x="4494" y="1350"/>
                    <a:pt x="4518" y="1350"/>
                  </a:cubicBezTo>
                  <a:lnTo>
                    <a:pt x="4543" y="1350"/>
                  </a:lnTo>
                  <a:cubicBezTo>
                    <a:pt x="4640" y="1301"/>
                    <a:pt x="4713" y="1228"/>
                    <a:pt x="4786" y="1155"/>
                  </a:cubicBezTo>
                  <a:cubicBezTo>
                    <a:pt x="4825" y="1116"/>
                    <a:pt x="4784" y="1076"/>
                    <a:pt x="4754" y="1076"/>
                  </a:cubicBezTo>
                  <a:close/>
                  <a:moveTo>
                    <a:pt x="2772" y="1218"/>
                  </a:moveTo>
                  <a:cubicBezTo>
                    <a:pt x="2755" y="1218"/>
                    <a:pt x="2738" y="1235"/>
                    <a:pt x="2721" y="1252"/>
                  </a:cubicBezTo>
                  <a:cubicBezTo>
                    <a:pt x="2721" y="1277"/>
                    <a:pt x="2721" y="1301"/>
                    <a:pt x="2745" y="1325"/>
                  </a:cubicBezTo>
                  <a:cubicBezTo>
                    <a:pt x="2842" y="1350"/>
                    <a:pt x="2939" y="1398"/>
                    <a:pt x="3037" y="1422"/>
                  </a:cubicBezTo>
                  <a:lnTo>
                    <a:pt x="3061" y="1422"/>
                  </a:lnTo>
                  <a:cubicBezTo>
                    <a:pt x="3134" y="1422"/>
                    <a:pt x="3134" y="1325"/>
                    <a:pt x="3061" y="1325"/>
                  </a:cubicBezTo>
                  <a:cubicBezTo>
                    <a:pt x="2988" y="1301"/>
                    <a:pt x="2891" y="1252"/>
                    <a:pt x="2794" y="1228"/>
                  </a:cubicBezTo>
                  <a:cubicBezTo>
                    <a:pt x="2787" y="1221"/>
                    <a:pt x="2779" y="1218"/>
                    <a:pt x="2772" y="1218"/>
                  </a:cubicBezTo>
                  <a:close/>
                  <a:moveTo>
                    <a:pt x="3340" y="1395"/>
                  </a:moveTo>
                  <a:cubicBezTo>
                    <a:pt x="3300" y="1395"/>
                    <a:pt x="3286" y="1495"/>
                    <a:pt x="3352" y="1495"/>
                  </a:cubicBezTo>
                  <a:cubicBezTo>
                    <a:pt x="3450" y="1520"/>
                    <a:pt x="3547" y="1520"/>
                    <a:pt x="3644" y="1544"/>
                  </a:cubicBezTo>
                  <a:cubicBezTo>
                    <a:pt x="3668" y="1544"/>
                    <a:pt x="3717" y="1520"/>
                    <a:pt x="3717" y="1495"/>
                  </a:cubicBezTo>
                  <a:cubicBezTo>
                    <a:pt x="3717" y="1447"/>
                    <a:pt x="3692" y="1447"/>
                    <a:pt x="3668" y="1422"/>
                  </a:cubicBezTo>
                  <a:cubicBezTo>
                    <a:pt x="3571" y="1422"/>
                    <a:pt x="3474" y="1422"/>
                    <a:pt x="3352" y="1398"/>
                  </a:cubicBezTo>
                  <a:cubicBezTo>
                    <a:pt x="3348" y="1396"/>
                    <a:pt x="3344" y="1395"/>
                    <a:pt x="3340" y="1395"/>
                  </a:cubicBezTo>
                  <a:close/>
                  <a:moveTo>
                    <a:pt x="4251" y="1374"/>
                  </a:moveTo>
                  <a:cubicBezTo>
                    <a:pt x="4154" y="1398"/>
                    <a:pt x="4033" y="1422"/>
                    <a:pt x="3935" y="1422"/>
                  </a:cubicBezTo>
                  <a:cubicBezTo>
                    <a:pt x="3911" y="1447"/>
                    <a:pt x="3887" y="1471"/>
                    <a:pt x="3911" y="1495"/>
                  </a:cubicBezTo>
                  <a:cubicBezTo>
                    <a:pt x="3911" y="1520"/>
                    <a:pt x="3911" y="1544"/>
                    <a:pt x="3960" y="1544"/>
                  </a:cubicBezTo>
                  <a:cubicBezTo>
                    <a:pt x="4081" y="1520"/>
                    <a:pt x="4178" y="1495"/>
                    <a:pt x="4275" y="1471"/>
                  </a:cubicBezTo>
                  <a:cubicBezTo>
                    <a:pt x="4300" y="1471"/>
                    <a:pt x="4324" y="1447"/>
                    <a:pt x="4300" y="1398"/>
                  </a:cubicBezTo>
                  <a:cubicBezTo>
                    <a:pt x="4300" y="1374"/>
                    <a:pt x="4275" y="1374"/>
                    <a:pt x="4251" y="13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0" name="Google Shape;870;p20"/>
          <p:cNvGrpSpPr/>
          <p:nvPr/>
        </p:nvGrpSpPr>
        <p:grpSpPr>
          <a:xfrm rot="3617422">
            <a:off x="-94001" y="6244410"/>
            <a:ext cx="852331" cy="382014"/>
            <a:chOff x="1202177" y="4613417"/>
            <a:chExt cx="528376" cy="315757"/>
          </a:xfrm>
        </p:grpSpPr>
        <p:sp>
          <p:nvSpPr>
            <p:cNvPr id="871" name="Google Shape;871;p20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0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0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0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0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0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7" name="Google Shape;877;p20"/>
          <p:cNvGrpSpPr/>
          <p:nvPr/>
        </p:nvGrpSpPr>
        <p:grpSpPr>
          <a:xfrm>
            <a:off x="8487536" y="5633822"/>
            <a:ext cx="666115" cy="1297929"/>
            <a:chOff x="-1047799" y="3300294"/>
            <a:chExt cx="439014" cy="641607"/>
          </a:xfrm>
        </p:grpSpPr>
        <p:sp>
          <p:nvSpPr>
            <p:cNvPr id="878" name="Google Shape;878;p20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0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0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0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0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0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0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0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0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0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0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0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0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7303449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21"/>
          <p:cNvSpPr txBox="1">
            <a:spLocks noGrp="1"/>
          </p:cNvSpPr>
          <p:nvPr>
            <p:ph type="subTitle" idx="1"/>
          </p:nvPr>
        </p:nvSpPr>
        <p:spPr>
          <a:xfrm>
            <a:off x="1915200" y="2508301"/>
            <a:ext cx="5313600" cy="126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893" name="Google Shape;893;p21"/>
          <p:cNvSpPr txBox="1">
            <a:spLocks noGrp="1"/>
          </p:cNvSpPr>
          <p:nvPr>
            <p:ph type="subTitle" idx="2"/>
          </p:nvPr>
        </p:nvSpPr>
        <p:spPr>
          <a:xfrm>
            <a:off x="2596800" y="3695484"/>
            <a:ext cx="3950400" cy="6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grpSp>
        <p:nvGrpSpPr>
          <p:cNvPr id="894" name="Google Shape;894;p21"/>
          <p:cNvGrpSpPr/>
          <p:nvPr/>
        </p:nvGrpSpPr>
        <p:grpSpPr>
          <a:xfrm>
            <a:off x="7989005" y="301187"/>
            <a:ext cx="1210420" cy="1158180"/>
            <a:chOff x="6102329" y="3283426"/>
            <a:chExt cx="654776" cy="469888"/>
          </a:xfrm>
        </p:grpSpPr>
        <p:sp>
          <p:nvSpPr>
            <p:cNvPr id="895" name="Google Shape;895;p21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1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1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1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1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1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1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1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1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1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1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21"/>
          <p:cNvGrpSpPr/>
          <p:nvPr/>
        </p:nvGrpSpPr>
        <p:grpSpPr>
          <a:xfrm rot="-1272558" flipH="1">
            <a:off x="7105332" y="4238218"/>
            <a:ext cx="1415633" cy="3180415"/>
            <a:chOff x="-653265" y="1899986"/>
            <a:chExt cx="171302" cy="288619"/>
          </a:xfrm>
        </p:grpSpPr>
        <p:sp>
          <p:nvSpPr>
            <p:cNvPr id="907" name="Google Shape;907;p21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1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1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1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1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2" name="Google Shape;912;p21"/>
          <p:cNvGrpSpPr/>
          <p:nvPr/>
        </p:nvGrpSpPr>
        <p:grpSpPr>
          <a:xfrm flipH="1">
            <a:off x="8065063" y="2411325"/>
            <a:ext cx="1277992" cy="1347004"/>
            <a:chOff x="855987" y="2204128"/>
            <a:chExt cx="1217483" cy="962421"/>
          </a:xfrm>
        </p:grpSpPr>
        <p:grpSp>
          <p:nvGrpSpPr>
            <p:cNvPr id="913" name="Google Shape;913;p21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14" name="Google Shape;914;p2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0" name="Google Shape;920;p21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1" name="Google Shape;921;p21"/>
          <p:cNvGrpSpPr/>
          <p:nvPr/>
        </p:nvGrpSpPr>
        <p:grpSpPr>
          <a:xfrm>
            <a:off x="431222" y="761992"/>
            <a:ext cx="1860621" cy="1081397"/>
            <a:chOff x="3965010" y="571479"/>
            <a:chExt cx="1651683" cy="719972"/>
          </a:xfrm>
        </p:grpSpPr>
        <p:grpSp>
          <p:nvGrpSpPr>
            <p:cNvPr id="922" name="Google Shape;922;p2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923" name="Google Shape;923;p2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924" name="Google Shape;924;p2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5" name="Google Shape;925;p2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6" name="Google Shape;926;p2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27" name="Google Shape;927;p2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28" name="Google Shape;928;p2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9" name="Google Shape;929;p2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3034618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p22"/>
          <p:cNvSpPr txBox="1">
            <a:spLocks noGrp="1"/>
          </p:cNvSpPr>
          <p:nvPr>
            <p:ph type="subTitle" idx="1"/>
          </p:nvPr>
        </p:nvSpPr>
        <p:spPr>
          <a:xfrm>
            <a:off x="1271488" y="4764200"/>
            <a:ext cx="3005700" cy="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2" name="Google Shape;932;p22"/>
          <p:cNvSpPr txBox="1">
            <a:spLocks noGrp="1"/>
          </p:cNvSpPr>
          <p:nvPr>
            <p:ph type="subTitle" idx="2"/>
          </p:nvPr>
        </p:nvSpPr>
        <p:spPr>
          <a:xfrm>
            <a:off x="4866812" y="4764200"/>
            <a:ext cx="3005700" cy="9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33" name="Google Shape;933;p22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34" name="Google Shape;934;p22"/>
          <p:cNvGrpSpPr/>
          <p:nvPr/>
        </p:nvGrpSpPr>
        <p:grpSpPr>
          <a:xfrm>
            <a:off x="-632417" y="2251278"/>
            <a:ext cx="1784099" cy="1880313"/>
            <a:chOff x="855987" y="2204128"/>
            <a:chExt cx="1217483" cy="962421"/>
          </a:xfrm>
        </p:grpSpPr>
        <p:grpSp>
          <p:nvGrpSpPr>
            <p:cNvPr id="935" name="Google Shape;935;p2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936" name="Google Shape;936;p2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7" name="Google Shape;937;p2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8" name="Google Shape;938;p2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9" name="Google Shape;939;p2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0" name="Google Shape;940;p2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2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2" name="Google Shape;942;p2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3" name="Google Shape;943;p22"/>
          <p:cNvGrpSpPr/>
          <p:nvPr/>
        </p:nvGrpSpPr>
        <p:grpSpPr>
          <a:xfrm>
            <a:off x="7573920" y="224381"/>
            <a:ext cx="1958025" cy="1664928"/>
            <a:chOff x="7239867" y="1514545"/>
            <a:chExt cx="2525833" cy="1610805"/>
          </a:xfrm>
        </p:grpSpPr>
        <p:grpSp>
          <p:nvGrpSpPr>
            <p:cNvPr id="944" name="Google Shape;944;p22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45" name="Google Shape;945;p22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46" name="Google Shape;946;p22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7" name="Google Shape;947;p22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8" name="Google Shape;948;p22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49" name="Google Shape;949;p22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0" name="Google Shape;950;p22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51" name="Google Shape;951;p22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52" name="Google Shape;952;p22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2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54" name="Google Shape;954;p22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5" name="Google Shape;955;p22"/>
          <p:cNvGrpSpPr/>
          <p:nvPr/>
        </p:nvGrpSpPr>
        <p:grpSpPr>
          <a:xfrm flipH="1">
            <a:off x="8240329" y="5276980"/>
            <a:ext cx="708344" cy="1638049"/>
            <a:chOff x="-1056319" y="1385262"/>
            <a:chExt cx="212940" cy="369285"/>
          </a:xfrm>
        </p:grpSpPr>
        <p:sp>
          <p:nvSpPr>
            <p:cNvPr id="956" name="Google Shape;956;p22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7" name="Google Shape;967;p22"/>
          <p:cNvGrpSpPr/>
          <p:nvPr/>
        </p:nvGrpSpPr>
        <p:grpSpPr>
          <a:xfrm flipH="1">
            <a:off x="91758" y="5965307"/>
            <a:ext cx="537853" cy="741144"/>
            <a:chOff x="5294267" y="4624350"/>
            <a:chExt cx="383004" cy="395854"/>
          </a:xfrm>
        </p:grpSpPr>
        <p:sp>
          <p:nvSpPr>
            <p:cNvPr id="968" name="Google Shape;968;p22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2105191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23"/>
          <p:cNvSpPr txBox="1">
            <a:spLocks noGrp="1"/>
          </p:cNvSpPr>
          <p:nvPr>
            <p:ph type="subTitle" idx="1"/>
          </p:nvPr>
        </p:nvSpPr>
        <p:spPr>
          <a:xfrm>
            <a:off x="5652113" y="5407433"/>
            <a:ext cx="273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79" name="Google Shape;979;p23"/>
          <p:cNvSpPr txBox="1">
            <a:spLocks noGrp="1"/>
          </p:cNvSpPr>
          <p:nvPr>
            <p:ph type="subTitle" idx="2"/>
          </p:nvPr>
        </p:nvSpPr>
        <p:spPr>
          <a:xfrm>
            <a:off x="761888" y="5407433"/>
            <a:ext cx="273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0" name="Google Shape;980;p23"/>
          <p:cNvSpPr txBox="1">
            <a:spLocks noGrp="1"/>
          </p:cNvSpPr>
          <p:nvPr>
            <p:ph type="subTitle" idx="3"/>
          </p:nvPr>
        </p:nvSpPr>
        <p:spPr>
          <a:xfrm>
            <a:off x="3207000" y="4379067"/>
            <a:ext cx="2730000" cy="1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981" name="Google Shape;981;p23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982" name="Google Shape;982;p23"/>
          <p:cNvGrpSpPr/>
          <p:nvPr/>
        </p:nvGrpSpPr>
        <p:grpSpPr>
          <a:xfrm flipH="1">
            <a:off x="6927955" y="6"/>
            <a:ext cx="2010058" cy="1709172"/>
            <a:chOff x="7239867" y="1514545"/>
            <a:chExt cx="2525833" cy="1610805"/>
          </a:xfrm>
        </p:grpSpPr>
        <p:grpSp>
          <p:nvGrpSpPr>
            <p:cNvPr id="983" name="Google Shape;983;p2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984" name="Google Shape;984;p2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985" name="Google Shape;985;p2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6" name="Google Shape;986;p2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7" name="Google Shape;987;p2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8" name="Google Shape;988;p2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89" name="Google Shape;989;p2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990" name="Google Shape;990;p2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991" name="Google Shape;991;p2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3" name="Google Shape;993;p2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4" name="Google Shape;994;p23"/>
          <p:cNvGrpSpPr/>
          <p:nvPr/>
        </p:nvGrpSpPr>
        <p:grpSpPr>
          <a:xfrm rot="2398771">
            <a:off x="-128570" y="6019388"/>
            <a:ext cx="1016105" cy="809632"/>
            <a:chOff x="1202177" y="4613417"/>
            <a:chExt cx="528376" cy="315757"/>
          </a:xfrm>
        </p:grpSpPr>
        <p:sp>
          <p:nvSpPr>
            <p:cNvPr id="995" name="Google Shape;995;p23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3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3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3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3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3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1" name="Google Shape;1001;p23"/>
          <p:cNvGrpSpPr/>
          <p:nvPr/>
        </p:nvGrpSpPr>
        <p:grpSpPr>
          <a:xfrm flipH="1">
            <a:off x="186991" y="211241"/>
            <a:ext cx="495544" cy="625684"/>
            <a:chOff x="2736573" y="4286656"/>
            <a:chExt cx="316076" cy="299294"/>
          </a:xfrm>
        </p:grpSpPr>
        <p:sp>
          <p:nvSpPr>
            <p:cNvPr id="1002" name="Google Shape;1002;p23"/>
            <p:cNvSpPr/>
            <p:nvPr/>
          </p:nvSpPr>
          <p:spPr>
            <a:xfrm>
              <a:off x="2867907" y="4291145"/>
              <a:ext cx="173578" cy="177388"/>
            </a:xfrm>
            <a:custGeom>
              <a:avLst/>
              <a:gdLst/>
              <a:ahLst/>
              <a:cxnLst/>
              <a:rect l="l" t="t" r="r" b="b"/>
              <a:pathLst>
                <a:path w="1508" h="1541" extrusionOk="0">
                  <a:moveTo>
                    <a:pt x="900" y="132"/>
                  </a:moveTo>
                  <a:lnTo>
                    <a:pt x="900" y="132"/>
                  </a:lnTo>
                  <a:cubicBezTo>
                    <a:pt x="778" y="472"/>
                    <a:pt x="608" y="812"/>
                    <a:pt x="390" y="1103"/>
                  </a:cubicBezTo>
                  <a:cubicBezTo>
                    <a:pt x="365" y="1128"/>
                    <a:pt x="365" y="1152"/>
                    <a:pt x="390" y="1176"/>
                  </a:cubicBezTo>
                  <a:cubicBezTo>
                    <a:pt x="402" y="1188"/>
                    <a:pt x="420" y="1194"/>
                    <a:pt x="435" y="1194"/>
                  </a:cubicBezTo>
                  <a:cubicBezTo>
                    <a:pt x="450" y="1194"/>
                    <a:pt x="463" y="1188"/>
                    <a:pt x="463" y="1176"/>
                  </a:cubicBezTo>
                  <a:cubicBezTo>
                    <a:pt x="705" y="1006"/>
                    <a:pt x="973" y="885"/>
                    <a:pt x="1264" y="812"/>
                  </a:cubicBezTo>
                  <a:cubicBezTo>
                    <a:pt x="1337" y="812"/>
                    <a:pt x="1361" y="860"/>
                    <a:pt x="1361" y="860"/>
                  </a:cubicBezTo>
                  <a:cubicBezTo>
                    <a:pt x="1361" y="860"/>
                    <a:pt x="1361" y="885"/>
                    <a:pt x="1361" y="885"/>
                  </a:cubicBezTo>
                  <a:cubicBezTo>
                    <a:pt x="1313" y="1030"/>
                    <a:pt x="875" y="1273"/>
                    <a:pt x="584" y="1395"/>
                  </a:cubicBezTo>
                  <a:lnTo>
                    <a:pt x="147" y="1055"/>
                  </a:lnTo>
                  <a:cubicBezTo>
                    <a:pt x="365" y="666"/>
                    <a:pt x="730" y="156"/>
                    <a:pt x="900" y="132"/>
                  </a:cubicBezTo>
                  <a:close/>
                  <a:moveTo>
                    <a:pt x="958" y="1"/>
                  </a:moveTo>
                  <a:cubicBezTo>
                    <a:pt x="948" y="1"/>
                    <a:pt x="937" y="4"/>
                    <a:pt x="924" y="10"/>
                  </a:cubicBezTo>
                  <a:cubicBezTo>
                    <a:pt x="608" y="10"/>
                    <a:pt x="122" y="860"/>
                    <a:pt x="25" y="1055"/>
                  </a:cubicBezTo>
                  <a:cubicBezTo>
                    <a:pt x="1" y="1079"/>
                    <a:pt x="1" y="1103"/>
                    <a:pt x="25" y="1128"/>
                  </a:cubicBezTo>
                  <a:lnTo>
                    <a:pt x="511" y="1516"/>
                  </a:lnTo>
                  <a:cubicBezTo>
                    <a:pt x="535" y="1516"/>
                    <a:pt x="535" y="1516"/>
                    <a:pt x="560" y="1540"/>
                  </a:cubicBezTo>
                  <a:lnTo>
                    <a:pt x="608" y="1540"/>
                  </a:lnTo>
                  <a:cubicBezTo>
                    <a:pt x="730" y="1468"/>
                    <a:pt x="1410" y="1200"/>
                    <a:pt x="1483" y="933"/>
                  </a:cubicBezTo>
                  <a:cubicBezTo>
                    <a:pt x="1507" y="885"/>
                    <a:pt x="1507" y="836"/>
                    <a:pt x="1483" y="787"/>
                  </a:cubicBezTo>
                  <a:cubicBezTo>
                    <a:pt x="1434" y="715"/>
                    <a:pt x="1361" y="690"/>
                    <a:pt x="1264" y="690"/>
                  </a:cubicBezTo>
                  <a:cubicBezTo>
                    <a:pt x="1046" y="715"/>
                    <a:pt x="851" y="787"/>
                    <a:pt x="657" y="909"/>
                  </a:cubicBezTo>
                  <a:cubicBezTo>
                    <a:pt x="851" y="617"/>
                    <a:pt x="1094" y="204"/>
                    <a:pt x="1021" y="59"/>
                  </a:cubicBezTo>
                  <a:cubicBezTo>
                    <a:pt x="1003" y="23"/>
                    <a:pt x="986" y="1"/>
                    <a:pt x="9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3"/>
            <p:cNvSpPr/>
            <p:nvPr/>
          </p:nvSpPr>
          <p:spPr>
            <a:xfrm>
              <a:off x="2775708" y="4407871"/>
              <a:ext cx="166672" cy="178079"/>
            </a:xfrm>
            <a:custGeom>
              <a:avLst/>
              <a:gdLst/>
              <a:ahLst/>
              <a:cxnLst/>
              <a:rect l="l" t="t" r="r" b="b"/>
              <a:pathLst>
                <a:path w="1448" h="1547" extrusionOk="0">
                  <a:moveTo>
                    <a:pt x="876" y="0"/>
                  </a:moveTo>
                  <a:cubicBezTo>
                    <a:pt x="862" y="0"/>
                    <a:pt x="846" y="6"/>
                    <a:pt x="826" y="16"/>
                  </a:cubicBezTo>
                  <a:cubicBezTo>
                    <a:pt x="802" y="41"/>
                    <a:pt x="73" y="551"/>
                    <a:pt x="25" y="1061"/>
                  </a:cubicBezTo>
                  <a:cubicBezTo>
                    <a:pt x="0" y="1207"/>
                    <a:pt x="73" y="1255"/>
                    <a:pt x="97" y="1255"/>
                  </a:cubicBezTo>
                  <a:cubicBezTo>
                    <a:pt x="104" y="1256"/>
                    <a:pt x="111" y="1257"/>
                    <a:pt x="118" y="1257"/>
                  </a:cubicBezTo>
                  <a:cubicBezTo>
                    <a:pt x="292" y="1257"/>
                    <a:pt x="593" y="978"/>
                    <a:pt x="826" y="745"/>
                  </a:cubicBezTo>
                  <a:lnTo>
                    <a:pt x="826" y="745"/>
                  </a:lnTo>
                  <a:cubicBezTo>
                    <a:pt x="705" y="964"/>
                    <a:pt x="681" y="1207"/>
                    <a:pt x="681" y="1450"/>
                  </a:cubicBezTo>
                  <a:cubicBezTo>
                    <a:pt x="705" y="1498"/>
                    <a:pt x="753" y="1547"/>
                    <a:pt x="826" y="1547"/>
                  </a:cubicBezTo>
                  <a:lnTo>
                    <a:pt x="851" y="1547"/>
                  </a:lnTo>
                  <a:cubicBezTo>
                    <a:pt x="1191" y="1547"/>
                    <a:pt x="1385" y="648"/>
                    <a:pt x="1434" y="478"/>
                  </a:cubicBezTo>
                  <a:cubicBezTo>
                    <a:pt x="1447" y="423"/>
                    <a:pt x="1415" y="392"/>
                    <a:pt x="1380" y="392"/>
                  </a:cubicBezTo>
                  <a:cubicBezTo>
                    <a:pt x="1352" y="392"/>
                    <a:pt x="1323" y="411"/>
                    <a:pt x="1312" y="454"/>
                  </a:cubicBezTo>
                  <a:cubicBezTo>
                    <a:pt x="1215" y="939"/>
                    <a:pt x="996" y="1425"/>
                    <a:pt x="851" y="1425"/>
                  </a:cubicBezTo>
                  <a:lnTo>
                    <a:pt x="826" y="1425"/>
                  </a:lnTo>
                  <a:cubicBezTo>
                    <a:pt x="753" y="1255"/>
                    <a:pt x="1069" y="551"/>
                    <a:pt x="1093" y="478"/>
                  </a:cubicBezTo>
                  <a:lnTo>
                    <a:pt x="1093" y="454"/>
                  </a:lnTo>
                  <a:cubicBezTo>
                    <a:pt x="1118" y="429"/>
                    <a:pt x="1093" y="405"/>
                    <a:pt x="1069" y="381"/>
                  </a:cubicBezTo>
                  <a:cubicBezTo>
                    <a:pt x="1057" y="369"/>
                    <a:pt x="1045" y="363"/>
                    <a:pt x="1033" y="363"/>
                  </a:cubicBezTo>
                  <a:cubicBezTo>
                    <a:pt x="1021" y="363"/>
                    <a:pt x="1008" y="369"/>
                    <a:pt x="996" y="381"/>
                  </a:cubicBezTo>
                  <a:cubicBezTo>
                    <a:pt x="759" y="642"/>
                    <a:pt x="267" y="1135"/>
                    <a:pt x="153" y="1135"/>
                  </a:cubicBezTo>
                  <a:cubicBezTo>
                    <a:pt x="151" y="1135"/>
                    <a:pt x="148" y="1134"/>
                    <a:pt x="146" y="1134"/>
                  </a:cubicBezTo>
                  <a:lnTo>
                    <a:pt x="146" y="1061"/>
                  </a:lnTo>
                  <a:cubicBezTo>
                    <a:pt x="195" y="624"/>
                    <a:pt x="899" y="114"/>
                    <a:pt x="899" y="114"/>
                  </a:cubicBezTo>
                  <a:cubicBezTo>
                    <a:pt x="948" y="89"/>
                    <a:pt x="948" y="65"/>
                    <a:pt x="923" y="41"/>
                  </a:cubicBezTo>
                  <a:cubicBezTo>
                    <a:pt x="909" y="12"/>
                    <a:pt x="895" y="0"/>
                    <a:pt x="8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3"/>
            <p:cNvSpPr/>
            <p:nvPr/>
          </p:nvSpPr>
          <p:spPr>
            <a:xfrm>
              <a:off x="2736573" y="4286656"/>
              <a:ext cx="137090" cy="122480"/>
            </a:xfrm>
            <a:custGeom>
              <a:avLst/>
              <a:gdLst/>
              <a:ahLst/>
              <a:cxnLst/>
              <a:rect l="l" t="t" r="r" b="b"/>
              <a:pathLst>
                <a:path w="1191" h="1064" extrusionOk="0">
                  <a:moveTo>
                    <a:pt x="923" y="0"/>
                  </a:moveTo>
                  <a:cubicBezTo>
                    <a:pt x="875" y="0"/>
                    <a:pt x="850" y="25"/>
                    <a:pt x="826" y="49"/>
                  </a:cubicBezTo>
                  <a:cubicBezTo>
                    <a:pt x="729" y="268"/>
                    <a:pt x="729" y="511"/>
                    <a:pt x="802" y="754"/>
                  </a:cubicBezTo>
                  <a:cubicBezTo>
                    <a:pt x="691" y="743"/>
                    <a:pt x="585" y="738"/>
                    <a:pt x="481" y="738"/>
                  </a:cubicBezTo>
                  <a:cubicBezTo>
                    <a:pt x="333" y="738"/>
                    <a:pt x="191" y="749"/>
                    <a:pt x="49" y="778"/>
                  </a:cubicBezTo>
                  <a:cubicBezTo>
                    <a:pt x="25" y="778"/>
                    <a:pt x="0" y="826"/>
                    <a:pt x="0" y="851"/>
                  </a:cubicBezTo>
                  <a:cubicBezTo>
                    <a:pt x="25" y="875"/>
                    <a:pt x="49" y="899"/>
                    <a:pt x="97" y="899"/>
                  </a:cubicBezTo>
                  <a:cubicBezTo>
                    <a:pt x="219" y="863"/>
                    <a:pt x="346" y="845"/>
                    <a:pt x="477" y="845"/>
                  </a:cubicBezTo>
                  <a:cubicBezTo>
                    <a:pt x="608" y="845"/>
                    <a:pt x="741" y="863"/>
                    <a:pt x="875" y="899"/>
                  </a:cubicBezTo>
                  <a:cubicBezTo>
                    <a:pt x="923" y="972"/>
                    <a:pt x="1021" y="1021"/>
                    <a:pt x="1093" y="1045"/>
                  </a:cubicBezTo>
                  <a:cubicBezTo>
                    <a:pt x="1106" y="1057"/>
                    <a:pt x="1118" y="1063"/>
                    <a:pt x="1130" y="1063"/>
                  </a:cubicBezTo>
                  <a:cubicBezTo>
                    <a:pt x="1142" y="1063"/>
                    <a:pt x="1154" y="1057"/>
                    <a:pt x="1166" y="1045"/>
                  </a:cubicBezTo>
                  <a:cubicBezTo>
                    <a:pt x="1191" y="1021"/>
                    <a:pt x="1191" y="996"/>
                    <a:pt x="1166" y="972"/>
                  </a:cubicBezTo>
                  <a:cubicBezTo>
                    <a:pt x="1118" y="899"/>
                    <a:pt x="1045" y="851"/>
                    <a:pt x="972" y="802"/>
                  </a:cubicBezTo>
                  <a:cubicBezTo>
                    <a:pt x="948" y="802"/>
                    <a:pt x="948" y="778"/>
                    <a:pt x="923" y="754"/>
                  </a:cubicBezTo>
                  <a:cubicBezTo>
                    <a:pt x="850" y="535"/>
                    <a:pt x="850" y="292"/>
                    <a:pt x="948" y="98"/>
                  </a:cubicBezTo>
                  <a:cubicBezTo>
                    <a:pt x="972" y="49"/>
                    <a:pt x="948" y="25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3"/>
            <p:cNvSpPr/>
            <p:nvPr/>
          </p:nvSpPr>
          <p:spPr>
            <a:xfrm>
              <a:off x="2921890" y="4453916"/>
              <a:ext cx="130759" cy="109702"/>
            </a:xfrm>
            <a:custGeom>
              <a:avLst/>
              <a:gdLst/>
              <a:ahLst/>
              <a:cxnLst/>
              <a:rect l="l" t="t" r="r" b="b"/>
              <a:pathLst>
                <a:path w="1136" h="953" extrusionOk="0">
                  <a:moveTo>
                    <a:pt x="110" y="0"/>
                  </a:moveTo>
                  <a:cubicBezTo>
                    <a:pt x="49" y="0"/>
                    <a:pt x="0" y="63"/>
                    <a:pt x="42" y="126"/>
                  </a:cubicBezTo>
                  <a:lnTo>
                    <a:pt x="1038" y="928"/>
                  </a:lnTo>
                  <a:cubicBezTo>
                    <a:pt x="1038" y="952"/>
                    <a:pt x="1062" y="952"/>
                    <a:pt x="1062" y="952"/>
                  </a:cubicBezTo>
                  <a:cubicBezTo>
                    <a:pt x="1087" y="952"/>
                    <a:pt x="1111" y="952"/>
                    <a:pt x="1111" y="928"/>
                  </a:cubicBezTo>
                  <a:cubicBezTo>
                    <a:pt x="1135" y="904"/>
                    <a:pt x="1135" y="855"/>
                    <a:pt x="1111" y="831"/>
                  </a:cubicBezTo>
                  <a:lnTo>
                    <a:pt x="139" y="5"/>
                  </a:lnTo>
                  <a:cubicBezTo>
                    <a:pt x="130" y="2"/>
                    <a:pt x="120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6" name="Google Shape;1006;p23"/>
          <p:cNvGrpSpPr/>
          <p:nvPr/>
        </p:nvGrpSpPr>
        <p:grpSpPr>
          <a:xfrm rot="3680024">
            <a:off x="8296775" y="6081160"/>
            <a:ext cx="1015888" cy="546733"/>
            <a:chOff x="6102329" y="3283426"/>
            <a:chExt cx="654776" cy="469888"/>
          </a:xfrm>
        </p:grpSpPr>
        <p:sp>
          <p:nvSpPr>
            <p:cNvPr id="1007" name="Google Shape;1007;p23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3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3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3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3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3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3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3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3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3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3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067042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9C16FE-2763-4B09-A69C-37B137E9ACB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2F75B4-1B98-44CC-88C0-01E55883A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DF47F84-AC51-433E-A401-2D70AA1BC03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CF0819-5576-44EC-B29E-14560BF021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963386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24"/>
          <p:cNvSpPr txBox="1">
            <a:spLocks noGrp="1"/>
          </p:cNvSpPr>
          <p:nvPr>
            <p:ph type="subTitle" idx="1"/>
          </p:nvPr>
        </p:nvSpPr>
        <p:spPr>
          <a:xfrm>
            <a:off x="1127981" y="2558033"/>
            <a:ext cx="18867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0" name="Google Shape;1020;p24"/>
          <p:cNvSpPr txBox="1">
            <a:spLocks noGrp="1"/>
          </p:cNvSpPr>
          <p:nvPr>
            <p:ph type="subTitle" idx="2"/>
          </p:nvPr>
        </p:nvSpPr>
        <p:spPr>
          <a:xfrm>
            <a:off x="1250694" y="3037733"/>
            <a:ext cx="1764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1" name="Google Shape;1021;p24"/>
          <p:cNvSpPr txBox="1">
            <a:spLocks noGrp="1"/>
          </p:cNvSpPr>
          <p:nvPr>
            <p:ph type="subTitle" idx="3"/>
          </p:nvPr>
        </p:nvSpPr>
        <p:spPr>
          <a:xfrm>
            <a:off x="6129319" y="2558017"/>
            <a:ext cx="18867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2" name="Google Shape;1022;p24"/>
          <p:cNvSpPr txBox="1">
            <a:spLocks noGrp="1"/>
          </p:cNvSpPr>
          <p:nvPr>
            <p:ph type="subTitle" idx="4"/>
          </p:nvPr>
        </p:nvSpPr>
        <p:spPr>
          <a:xfrm>
            <a:off x="6129331" y="3037733"/>
            <a:ext cx="1764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3" name="Google Shape;1023;p24"/>
          <p:cNvSpPr txBox="1">
            <a:spLocks noGrp="1"/>
          </p:cNvSpPr>
          <p:nvPr>
            <p:ph type="subTitle" idx="5"/>
          </p:nvPr>
        </p:nvSpPr>
        <p:spPr>
          <a:xfrm>
            <a:off x="1127981" y="4401500"/>
            <a:ext cx="18867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4" name="Google Shape;1024;p24"/>
          <p:cNvSpPr txBox="1">
            <a:spLocks noGrp="1"/>
          </p:cNvSpPr>
          <p:nvPr>
            <p:ph type="subTitle" idx="6"/>
          </p:nvPr>
        </p:nvSpPr>
        <p:spPr>
          <a:xfrm>
            <a:off x="1250681" y="4882767"/>
            <a:ext cx="1764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5" name="Google Shape;1025;p24"/>
          <p:cNvSpPr txBox="1">
            <a:spLocks noGrp="1"/>
          </p:cNvSpPr>
          <p:nvPr>
            <p:ph type="subTitle" idx="7"/>
          </p:nvPr>
        </p:nvSpPr>
        <p:spPr>
          <a:xfrm>
            <a:off x="6129319" y="4401500"/>
            <a:ext cx="1886700" cy="49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  <p:sp>
        <p:nvSpPr>
          <p:cNvPr id="1026" name="Google Shape;1026;p24"/>
          <p:cNvSpPr txBox="1">
            <a:spLocks noGrp="1"/>
          </p:cNvSpPr>
          <p:nvPr>
            <p:ph type="subTitle" idx="8"/>
          </p:nvPr>
        </p:nvSpPr>
        <p:spPr>
          <a:xfrm>
            <a:off x="6129318" y="4882767"/>
            <a:ext cx="1764000" cy="10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027" name="Google Shape;1027;p24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028" name="Google Shape;1028;p24"/>
          <p:cNvGrpSpPr/>
          <p:nvPr/>
        </p:nvGrpSpPr>
        <p:grpSpPr>
          <a:xfrm>
            <a:off x="8135721" y="5456936"/>
            <a:ext cx="1068261" cy="1276733"/>
            <a:chOff x="6787377" y="436188"/>
            <a:chExt cx="235647" cy="211226"/>
          </a:xfrm>
        </p:grpSpPr>
        <p:sp>
          <p:nvSpPr>
            <p:cNvPr id="1029" name="Google Shape;1029;p2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1" name="Google Shape;1041;p24"/>
          <p:cNvGrpSpPr/>
          <p:nvPr/>
        </p:nvGrpSpPr>
        <p:grpSpPr>
          <a:xfrm rot="4477981">
            <a:off x="-178505" y="5743636"/>
            <a:ext cx="1065851" cy="704718"/>
            <a:chOff x="4508023" y="3764622"/>
            <a:chExt cx="161487" cy="142362"/>
          </a:xfrm>
        </p:grpSpPr>
        <p:sp>
          <p:nvSpPr>
            <p:cNvPr id="1042" name="Google Shape;1042;p2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52" name="Google Shape;1052;p24"/>
          <p:cNvGrpSpPr/>
          <p:nvPr/>
        </p:nvGrpSpPr>
        <p:grpSpPr>
          <a:xfrm>
            <a:off x="6655952" y="-240769"/>
            <a:ext cx="2121888" cy="1886120"/>
            <a:chOff x="6655952" y="-180577"/>
            <a:chExt cx="2121888" cy="1414590"/>
          </a:xfrm>
        </p:grpSpPr>
        <p:grpSp>
          <p:nvGrpSpPr>
            <p:cNvPr id="1053" name="Google Shape;1053;p2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054" name="Google Shape;1054;p2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5" name="Google Shape;1055;p2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6" name="Google Shape;1056;p2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7" name="Google Shape;1057;p2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8" name="Google Shape;1058;p2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59" name="Google Shape;1059;p2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24"/>
          <p:cNvGrpSpPr/>
          <p:nvPr/>
        </p:nvGrpSpPr>
        <p:grpSpPr>
          <a:xfrm>
            <a:off x="-364249" y="2382291"/>
            <a:ext cx="1277992" cy="1347004"/>
            <a:chOff x="855987" y="2204128"/>
            <a:chExt cx="1217483" cy="962421"/>
          </a:xfrm>
        </p:grpSpPr>
        <p:grpSp>
          <p:nvGrpSpPr>
            <p:cNvPr id="1061" name="Google Shape;1061;p2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062" name="Google Shape;1062;p2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3" name="Google Shape;1063;p2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4" name="Google Shape;1064;p2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5" name="Google Shape;1065;p2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2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2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8" name="Google Shape;1068;p2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9" name="Google Shape;1069;p24"/>
          <p:cNvGrpSpPr/>
          <p:nvPr/>
        </p:nvGrpSpPr>
        <p:grpSpPr>
          <a:xfrm rot="10800000">
            <a:off x="4388029" y="-249093"/>
            <a:ext cx="1590405" cy="924348"/>
            <a:chOff x="3965010" y="571479"/>
            <a:chExt cx="1651683" cy="719972"/>
          </a:xfrm>
        </p:grpSpPr>
        <p:grpSp>
          <p:nvGrpSpPr>
            <p:cNvPr id="1070" name="Google Shape;1070;p2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071" name="Google Shape;1071;p2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072" name="Google Shape;1072;p2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3" name="Google Shape;1073;p2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4" name="Google Shape;1074;p2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2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76" name="Google Shape;1076;p2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77" name="Google Shape;1077;p2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046708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Google Shape;1079;p25"/>
          <p:cNvSpPr/>
          <p:nvPr/>
        </p:nvSpPr>
        <p:spPr>
          <a:xfrm>
            <a:off x="5961914" y="1683500"/>
            <a:ext cx="2305200" cy="2054800"/>
          </a:xfrm>
          <a:prstGeom prst="roundRect">
            <a:avLst>
              <a:gd name="adj" fmla="val 9976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25"/>
          <p:cNvSpPr/>
          <p:nvPr/>
        </p:nvSpPr>
        <p:spPr>
          <a:xfrm>
            <a:off x="943814" y="1683500"/>
            <a:ext cx="2305200" cy="2054800"/>
          </a:xfrm>
          <a:prstGeom prst="roundRect">
            <a:avLst>
              <a:gd name="adj" fmla="val 9976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25"/>
          <p:cNvSpPr/>
          <p:nvPr/>
        </p:nvSpPr>
        <p:spPr>
          <a:xfrm>
            <a:off x="3452864" y="1683500"/>
            <a:ext cx="2305200" cy="2054800"/>
          </a:xfrm>
          <a:prstGeom prst="roundRect">
            <a:avLst>
              <a:gd name="adj" fmla="val 997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25"/>
          <p:cNvSpPr/>
          <p:nvPr/>
        </p:nvSpPr>
        <p:spPr>
          <a:xfrm>
            <a:off x="5961893" y="4038483"/>
            <a:ext cx="2305200" cy="2054800"/>
          </a:xfrm>
          <a:prstGeom prst="roundRect">
            <a:avLst>
              <a:gd name="adj" fmla="val 9976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25"/>
          <p:cNvSpPr/>
          <p:nvPr/>
        </p:nvSpPr>
        <p:spPr>
          <a:xfrm>
            <a:off x="943814" y="4038483"/>
            <a:ext cx="2305200" cy="2054800"/>
          </a:xfrm>
          <a:prstGeom prst="roundRect">
            <a:avLst>
              <a:gd name="adj" fmla="val 9976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25"/>
          <p:cNvSpPr/>
          <p:nvPr/>
        </p:nvSpPr>
        <p:spPr>
          <a:xfrm>
            <a:off x="3452854" y="4038483"/>
            <a:ext cx="2305200" cy="2054800"/>
          </a:xfrm>
          <a:prstGeom prst="roundRect">
            <a:avLst>
              <a:gd name="adj" fmla="val 997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25"/>
          <p:cNvSpPr/>
          <p:nvPr/>
        </p:nvSpPr>
        <p:spPr>
          <a:xfrm>
            <a:off x="5893468" y="1777972"/>
            <a:ext cx="23052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25"/>
          <p:cNvSpPr/>
          <p:nvPr/>
        </p:nvSpPr>
        <p:spPr>
          <a:xfrm>
            <a:off x="875369" y="1777972"/>
            <a:ext cx="23052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25"/>
          <p:cNvSpPr/>
          <p:nvPr/>
        </p:nvSpPr>
        <p:spPr>
          <a:xfrm>
            <a:off x="3384419" y="1777972"/>
            <a:ext cx="23052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25"/>
          <p:cNvSpPr/>
          <p:nvPr/>
        </p:nvSpPr>
        <p:spPr>
          <a:xfrm>
            <a:off x="5893448" y="4132955"/>
            <a:ext cx="23052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25"/>
          <p:cNvSpPr/>
          <p:nvPr/>
        </p:nvSpPr>
        <p:spPr>
          <a:xfrm>
            <a:off x="875369" y="4132955"/>
            <a:ext cx="23052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25"/>
          <p:cNvSpPr/>
          <p:nvPr/>
        </p:nvSpPr>
        <p:spPr>
          <a:xfrm>
            <a:off x="3384408" y="4132955"/>
            <a:ext cx="2305200" cy="2054800"/>
          </a:xfrm>
          <a:prstGeom prst="roundRect">
            <a:avLst>
              <a:gd name="adj" fmla="val 997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25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092" name="Google Shape;1092;p25"/>
          <p:cNvSpPr txBox="1">
            <a:spLocks noGrp="1"/>
          </p:cNvSpPr>
          <p:nvPr>
            <p:ph type="title" idx="2"/>
          </p:nvPr>
        </p:nvSpPr>
        <p:spPr>
          <a:xfrm>
            <a:off x="6090862" y="1740699"/>
            <a:ext cx="20295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3" name="Google Shape;1093;p25"/>
          <p:cNvSpPr txBox="1">
            <a:spLocks noGrp="1"/>
          </p:cNvSpPr>
          <p:nvPr>
            <p:ph type="title" idx="3"/>
          </p:nvPr>
        </p:nvSpPr>
        <p:spPr>
          <a:xfrm>
            <a:off x="3581666" y="1740699"/>
            <a:ext cx="20295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4" name="Google Shape;1094;p25"/>
          <p:cNvSpPr txBox="1">
            <a:spLocks noGrp="1"/>
          </p:cNvSpPr>
          <p:nvPr>
            <p:ph type="title" idx="4"/>
          </p:nvPr>
        </p:nvSpPr>
        <p:spPr>
          <a:xfrm>
            <a:off x="1072459" y="1740699"/>
            <a:ext cx="20295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095" name="Google Shape;1095;p25"/>
          <p:cNvCxnSpPr/>
          <p:nvPr/>
        </p:nvCxnSpPr>
        <p:spPr>
          <a:xfrm>
            <a:off x="5893603" y="2363423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6" name="Google Shape;1096;p25"/>
          <p:cNvCxnSpPr/>
          <p:nvPr/>
        </p:nvCxnSpPr>
        <p:spPr>
          <a:xfrm>
            <a:off x="3384407" y="2363423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97" name="Google Shape;1097;p25"/>
          <p:cNvCxnSpPr/>
          <p:nvPr/>
        </p:nvCxnSpPr>
        <p:spPr>
          <a:xfrm>
            <a:off x="875200" y="2363423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8" name="Google Shape;1098;p25"/>
          <p:cNvSpPr txBox="1">
            <a:spLocks noGrp="1"/>
          </p:cNvSpPr>
          <p:nvPr>
            <p:ph type="title" idx="5"/>
          </p:nvPr>
        </p:nvSpPr>
        <p:spPr>
          <a:xfrm>
            <a:off x="6090862" y="4110627"/>
            <a:ext cx="20295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9" name="Google Shape;1099;p25"/>
          <p:cNvSpPr txBox="1">
            <a:spLocks noGrp="1"/>
          </p:cNvSpPr>
          <p:nvPr>
            <p:ph type="title" idx="6"/>
          </p:nvPr>
        </p:nvSpPr>
        <p:spPr>
          <a:xfrm>
            <a:off x="3581666" y="4110627"/>
            <a:ext cx="20295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0" name="Google Shape;1100;p25"/>
          <p:cNvSpPr txBox="1">
            <a:spLocks noGrp="1"/>
          </p:cNvSpPr>
          <p:nvPr>
            <p:ph type="title" idx="7"/>
          </p:nvPr>
        </p:nvSpPr>
        <p:spPr>
          <a:xfrm>
            <a:off x="1072459" y="4110627"/>
            <a:ext cx="2029500" cy="6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cxnSp>
        <p:nvCxnSpPr>
          <p:cNvPr id="1101" name="Google Shape;1101;p25"/>
          <p:cNvCxnSpPr/>
          <p:nvPr/>
        </p:nvCxnSpPr>
        <p:spPr>
          <a:xfrm>
            <a:off x="5893603" y="4733351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2" name="Google Shape;1102;p25"/>
          <p:cNvCxnSpPr/>
          <p:nvPr/>
        </p:nvCxnSpPr>
        <p:spPr>
          <a:xfrm>
            <a:off x="3384407" y="4733351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3" name="Google Shape;1103;p25"/>
          <p:cNvCxnSpPr/>
          <p:nvPr/>
        </p:nvCxnSpPr>
        <p:spPr>
          <a:xfrm>
            <a:off x="875200" y="4733351"/>
            <a:ext cx="230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04" name="Google Shape;1104;p25"/>
          <p:cNvSpPr txBox="1">
            <a:spLocks noGrp="1"/>
          </p:cNvSpPr>
          <p:nvPr>
            <p:ph type="subTitle" idx="1"/>
          </p:nvPr>
        </p:nvSpPr>
        <p:spPr>
          <a:xfrm>
            <a:off x="1137717" y="2766501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5" name="Google Shape;1105;p25"/>
          <p:cNvSpPr txBox="1">
            <a:spLocks noGrp="1"/>
          </p:cNvSpPr>
          <p:nvPr>
            <p:ph type="subTitle" idx="8"/>
          </p:nvPr>
        </p:nvSpPr>
        <p:spPr>
          <a:xfrm>
            <a:off x="1137717" y="5116713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6" name="Google Shape;1106;p25"/>
          <p:cNvSpPr txBox="1">
            <a:spLocks noGrp="1"/>
          </p:cNvSpPr>
          <p:nvPr>
            <p:ph type="subTitle" idx="9"/>
          </p:nvPr>
        </p:nvSpPr>
        <p:spPr>
          <a:xfrm>
            <a:off x="3662195" y="2766501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7" name="Google Shape;1107;p25"/>
          <p:cNvSpPr txBox="1">
            <a:spLocks noGrp="1"/>
          </p:cNvSpPr>
          <p:nvPr>
            <p:ph type="subTitle" idx="13"/>
          </p:nvPr>
        </p:nvSpPr>
        <p:spPr>
          <a:xfrm>
            <a:off x="3662195" y="5116713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8" name="Google Shape;1108;p25"/>
          <p:cNvSpPr txBox="1">
            <a:spLocks noGrp="1"/>
          </p:cNvSpPr>
          <p:nvPr>
            <p:ph type="subTitle" idx="14"/>
          </p:nvPr>
        </p:nvSpPr>
        <p:spPr>
          <a:xfrm>
            <a:off x="6186370" y="2766501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109" name="Google Shape;1109;p25"/>
          <p:cNvSpPr txBox="1">
            <a:spLocks noGrp="1"/>
          </p:cNvSpPr>
          <p:nvPr>
            <p:ph type="subTitle" idx="15"/>
          </p:nvPr>
        </p:nvSpPr>
        <p:spPr>
          <a:xfrm>
            <a:off x="6186370" y="5116713"/>
            <a:ext cx="1887000" cy="6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10" name="Google Shape;1110;p25"/>
          <p:cNvGrpSpPr/>
          <p:nvPr/>
        </p:nvGrpSpPr>
        <p:grpSpPr>
          <a:xfrm rot="3617422">
            <a:off x="-47201" y="6203610"/>
            <a:ext cx="852331" cy="382014"/>
            <a:chOff x="1202177" y="4613417"/>
            <a:chExt cx="528376" cy="315757"/>
          </a:xfrm>
        </p:grpSpPr>
        <p:sp>
          <p:nvSpPr>
            <p:cNvPr id="1111" name="Google Shape;1111;p25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5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5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5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5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5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7" name="Google Shape;1117;p25"/>
          <p:cNvGrpSpPr/>
          <p:nvPr/>
        </p:nvGrpSpPr>
        <p:grpSpPr>
          <a:xfrm>
            <a:off x="8460811" y="5593040"/>
            <a:ext cx="666115" cy="1297929"/>
            <a:chOff x="-1047799" y="3300294"/>
            <a:chExt cx="439014" cy="641607"/>
          </a:xfrm>
        </p:grpSpPr>
        <p:sp>
          <p:nvSpPr>
            <p:cNvPr id="1118" name="Google Shape;1118;p25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5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5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5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5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5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5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5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5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5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5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5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5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1" name="Google Shape;1131;p25"/>
          <p:cNvGrpSpPr/>
          <p:nvPr/>
        </p:nvGrpSpPr>
        <p:grpSpPr>
          <a:xfrm rot="-2839372" flipH="1">
            <a:off x="7543131" y="-99629"/>
            <a:ext cx="1448204" cy="1413160"/>
            <a:chOff x="4318023" y="4113296"/>
            <a:chExt cx="716422" cy="932073"/>
          </a:xfrm>
        </p:grpSpPr>
        <p:sp>
          <p:nvSpPr>
            <p:cNvPr id="1132" name="Google Shape;1132;p25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5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5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5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6" name="Google Shape;1136;p25"/>
          <p:cNvGrpSpPr/>
          <p:nvPr/>
        </p:nvGrpSpPr>
        <p:grpSpPr>
          <a:xfrm rot="10800000">
            <a:off x="-113821" y="-308126"/>
            <a:ext cx="1590405" cy="924348"/>
            <a:chOff x="3965010" y="571479"/>
            <a:chExt cx="1651683" cy="719972"/>
          </a:xfrm>
        </p:grpSpPr>
        <p:grpSp>
          <p:nvGrpSpPr>
            <p:cNvPr id="1137" name="Google Shape;1137;p25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38" name="Google Shape;1138;p25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39" name="Google Shape;1139;p25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0" name="Google Shape;1140;p25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1" name="Google Shape;1141;p25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2" name="Google Shape;1142;p25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43" name="Google Shape;1143;p25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44" name="Google Shape;1144;p25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62142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6"/>
          <p:cNvSpPr txBox="1">
            <a:spLocks noGrp="1"/>
          </p:cNvSpPr>
          <p:nvPr>
            <p:ph type="title"/>
          </p:nvPr>
        </p:nvSpPr>
        <p:spPr>
          <a:xfrm>
            <a:off x="1255000" y="2543733"/>
            <a:ext cx="2937600" cy="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47" name="Google Shape;1147;p26"/>
          <p:cNvSpPr txBox="1">
            <a:spLocks noGrp="1"/>
          </p:cNvSpPr>
          <p:nvPr>
            <p:ph type="subTitle" idx="1"/>
          </p:nvPr>
        </p:nvSpPr>
        <p:spPr>
          <a:xfrm>
            <a:off x="1255001" y="3447800"/>
            <a:ext cx="2787300" cy="1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48" name="Google Shape;1148;p26"/>
          <p:cNvGrpSpPr/>
          <p:nvPr/>
        </p:nvGrpSpPr>
        <p:grpSpPr>
          <a:xfrm>
            <a:off x="8069370" y="301418"/>
            <a:ext cx="1130209" cy="1081431"/>
            <a:chOff x="6102329" y="3283426"/>
            <a:chExt cx="654776" cy="469888"/>
          </a:xfrm>
        </p:grpSpPr>
        <p:sp>
          <p:nvSpPr>
            <p:cNvPr id="1149" name="Google Shape;1149;p26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6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6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6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6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6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6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6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6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6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6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26"/>
          <p:cNvGrpSpPr/>
          <p:nvPr/>
        </p:nvGrpSpPr>
        <p:grpSpPr>
          <a:xfrm rot="2150482">
            <a:off x="1999164" y="4505803"/>
            <a:ext cx="1415632" cy="3180416"/>
            <a:chOff x="-653265" y="1899986"/>
            <a:chExt cx="171302" cy="288619"/>
          </a:xfrm>
        </p:grpSpPr>
        <p:sp>
          <p:nvSpPr>
            <p:cNvPr id="1161" name="Google Shape;1161;p26"/>
            <p:cNvSpPr/>
            <p:nvPr/>
          </p:nvSpPr>
          <p:spPr>
            <a:xfrm>
              <a:off x="-527106" y="1913930"/>
              <a:ext cx="45143" cy="47052"/>
            </a:xfrm>
            <a:custGeom>
              <a:avLst/>
              <a:gdLst/>
              <a:ahLst/>
              <a:cxnLst/>
              <a:rect l="l" t="t" r="r" b="b"/>
              <a:pathLst>
                <a:path w="1159" h="1208" extrusionOk="0">
                  <a:moveTo>
                    <a:pt x="626" y="1"/>
                  </a:moveTo>
                  <a:cubicBezTo>
                    <a:pt x="368" y="1"/>
                    <a:pt x="163" y="396"/>
                    <a:pt x="163" y="396"/>
                  </a:cubicBezTo>
                  <a:cubicBezTo>
                    <a:pt x="0" y="997"/>
                    <a:pt x="317" y="1207"/>
                    <a:pt x="551" y="1207"/>
                  </a:cubicBezTo>
                  <a:cubicBezTo>
                    <a:pt x="666" y="1207"/>
                    <a:pt x="762" y="1156"/>
                    <a:pt x="770" y="1076"/>
                  </a:cubicBezTo>
                  <a:cubicBezTo>
                    <a:pt x="794" y="833"/>
                    <a:pt x="479" y="736"/>
                    <a:pt x="479" y="736"/>
                  </a:cubicBezTo>
                  <a:cubicBezTo>
                    <a:pt x="479" y="736"/>
                    <a:pt x="1159" y="396"/>
                    <a:pt x="819" y="80"/>
                  </a:cubicBezTo>
                  <a:cubicBezTo>
                    <a:pt x="753" y="23"/>
                    <a:pt x="688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6"/>
            <p:cNvSpPr/>
            <p:nvPr/>
          </p:nvSpPr>
          <p:spPr>
            <a:xfrm>
              <a:off x="-564303" y="1911944"/>
              <a:ext cx="42728" cy="46273"/>
            </a:xfrm>
            <a:custGeom>
              <a:avLst/>
              <a:gdLst/>
              <a:ahLst/>
              <a:cxnLst/>
              <a:rect l="l" t="t" r="r" b="b"/>
              <a:pathLst>
                <a:path w="1097" h="1188" extrusionOk="0">
                  <a:moveTo>
                    <a:pt x="548" y="1"/>
                  </a:moveTo>
                  <a:cubicBezTo>
                    <a:pt x="491" y="1"/>
                    <a:pt x="429" y="17"/>
                    <a:pt x="365" y="58"/>
                  </a:cubicBezTo>
                  <a:cubicBezTo>
                    <a:pt x="0" y="301"/>
                    <a:pt x="680" y="738"/>
                    <a:pt x="680" y="738"/>
                  </a:cubicBezTo>
                  <a:cubicBezTo>
                    <a:pt x="680" y="738"/>
                    <a:pt x="340" y="811"/>
                    <a:pt x="340" y="1030"/>
                  </a:cubicBezTo>
                  <a:cubicBezTo>
                    <a:pt x="349" y="1120"/>
                    <a:pt x="464" y="1188"/>
                    <a:pt x="597" y="1188"/>
                  </a:cubicBezTo>
                  <a:cubicBezTo>
                    <a:pt x="821" y="1188"/>
                    <a:pt x="1097" y="1000"/>
                    <a:pt x="1021" y="422"/>
                  </a:cubicBezTo>
                  <a:cubicBezTo>
                    <a:pt x="1021" y="422"/>
                    <a:pt x="835" y="1"/>
                    <a:pt x="54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6"/>
            <p:cNvSpPr/>
            <p:nvPr/>
          </p:nvSpPr>
          <p:spPr>
            <a:xfrm>
              <a:off x="-525509" y="1900921"/>
              <a:ext cx="20838" cy="20877"/>
            </a:xfrm>
            <a:custGeom>
              <a:avLst/>
              <a:gdLst/>
              <a:ahLst/>
              <a:cxnLst/>
              <a:rect l="l" t="t" r="r" b="b"/>
              <a:pathLst>
                <a:path w="535" h="536" extrusionOk="0">
                  <a:moveTo>
                    <a:pt x="462" y="1"/>
                  </a:moveTo>
                  <a:cubicBezTo>
                    <a:pt x="292" y="25"/>
                    <a:pt x="0" y="195"/>
                    <a:pt x="49" y="487"/>
                  </a:cubicBezTo>
                  <a:cubicBezTo>
                    <a:pt x="49" y="511"/>
                    <a:pt x="73" y="535"/>
                    <a:pt x="97" y="535"/>
                  </a:cubicBezTo>
                  <a:lnTo>
                    <a:pt x="122" y="535"/>
                  </a:lnTo>
                  <a:cubicBezTo>
                    <a:pt x="146" y="535"/>
                    <a:pt x="146" y="511"/>
                    <a:pt x="146" y="487"/>
                  </a:cubicBezTo>
                  <a:cubicBezTo>
                    <a:pt x="97" y="171"/>
                    <a:pt x="462" y="98"/>
                    <a:pt x="486" y="98"/>
                  </a:cubicBezTo>
                  <a:cubicBezTo>
                    <a:pt x="510" y="74"/>
                    <a:pt x="535" y="49"/>
                    <a:pt x="510" y="25"/>
                  </a:cubicBezTo>
                  <a:cubicBezTo>
                    <a:pt x="510" y="1"/>
                    <a:pt x="486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6"/>
            <p:cNvSpPr/>
            <p:nvPr/>
          </p:nvSpPr>
          <p:spPr>
            <a:xfrm>
              <a:off x="-540660" y="1899986"/>
              <a:ext cx="17060" cy="20838"/>
            </a:xfrm>
            <a:custGeom>
              <a:avLst/>
              <a:gdLst/>
              <a:ahLst/>
              <a:cxnLst/>
              <a:rect l="l" t="t" r="r" b="b"/>
              <a:pathLst>
                <a:path w="438" h="535" extrusionOk="0">
                  <a:moveTo>
                    <a:pt x="49" y="1"/>
                  </a:moveTo>
                  <a:cubicBezTo>
                    <a:pt x="1" y="1"/>
                    <a:pt x="1" y="25"/>
                    <a:pt x="1" y="49"/>
                  </a:cubicBezTo>
                  <a:cubicBezTo>
                    <a:pt x="1" y="98"/>
                    <a:pt x="25" y="98"/>
                    <a:pt x="49" y="98"/>
                  </a:cubicBezTo>
                  <a:cubicBezTo>
                    <a:pt x="98" y="98"/>
                    <a:pt x="146" y="122"/>
                    <a:pt x="195" y="146"/>
                  </a:cubicBezTo>
                  <a:cubicBezTo>
                    <a:pt x="292" y="243"/>
                    <a:pt x="341" y="365"/>
                    <a:pt x="341" y="511"/>
                  </a:cubicBezTo>
                  <a:cubicBezTo>
                    <a:pt x="341" y="535"/>
                    <a:pt x="365" y="535"/>
                    <a:pt x="389" y="535"/>
                  </a:cubicBezTo>
                  <a:cubicBezTo>
                    <a:pt x="414" y="535"/>
                    <a:pt x="438" y="511"/>
                    <a:pt x="438" y="486"/>
                  </a:cubicBezTo>
                  <a:cubicBezTo>
                    <a:pt x="438" y="341"/>
                    <a:pt x="365" y="171"/>
                    <a:pt x="243" y="73"/>
                  </a:cubicBezTo>
                  <a:cubicBezTo>
                    <a:pt x="195" y="25"/>
                    <a:pt x="122" y="1"/>
                    <a:pt x="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6"/>
            <p:cNvSpPr/>
            <p:nvPr/>
          </p:nvSpPr>
          <p:spPr>
            <a:xfrm>
              <a:off x="-653265" y="1974731"/>
              <a:ext cx="137260" cy="213874"/>
            </a:xfrm>
            <a:custGeom>
              <a:avLst/>
              <a:gdLst/>
              <a:ahLst/>
              <a:cxnLst/>
              <a:rect l="l" t="t" r="r" b="b"/>
              <a:pathLst>
                <a:path w="3524" h="5491" extrusionOk="0">
                  <a:moveTo>
                    <a:pt x="3353" y="1"/>
                  </a:moveTo>
                  <a:cubicBezTo>
                    <a:pt x="3329" y="25"/>
                    <a:pt x="3329" y="49"/>
                    <a:pt x="3329" y="73"/>
                  </a:cubicBezTo>
                  <a:cubicBezTo>
                    <a:pt x="3353" y="122"/>
                    <a:pt x="3377" y="171"/>
                    <a:pt x="3377" y="244"/>
                  </a:cubicBezTo>
                  <a:cubicBezTo>
                    <a:pt x="3377" y="268"/>
                    <a:pt x="3402" y="268"/>
                    <a:pt x="3426" y="268"/>
                  </a:cubicBezTo>
                  <a:cubicBezTo>
                    <a:pt x="3450" y="268"/>
                    <a:pt x="3475" y="244"/>
                    <a:pt x="3475" y="219"/>
                  </a:cubicBezTo>
                  <a:cubicBezTo>
                    <a:pt x="3450" y="98"/>
                    <a:pt x="3426" y="25"/>
                    <a:pt x="3426" y="25"/>
                  </a:cubicBezTo>
                  <a:cubicBezTo>
                    <a:pt x="3402" y="1"/>
                    <a:pt x="3377" y="1"/>
                    <a:pt x="3353" y="1"/>
                  </a:cubicBezTo>
                  <a:close/>
                  <a:moveTo>
                    <a:pt x="3465" y="377"/>
                  </a:moveTo>
                  <a:cubicBezTo>
                    <a:pt x="3438" y="377"/>
                    <a:pt x="3414" y="389"/>
                    <a:pt x="3426" y="414"/>
                  </a:cubicBezTo>
                  <a:cubicBezTo>
                    <a:pt x="3426" y="462"/>
                    <a:pt x="3426" y="535"/>
                    <a:pt x="3426" y="584"/>
                  </a:cubicBezTo>
                  <a:lnTo>
                    <a:pt x="3426" y="608"/>
                  </a:lnTo>
                  <a:cubicBezTo>
                    <a:pt x="3426" y="632"/>
                    <a:pt x="3450" y="656"/>
                    <a:pt x="3475" y="656"/>
                  </a:cubicBezTo>
                  <a:cubicBezTo>
                    <a:pt x="3499" y="656"/>
                    <a:pt x="3499" y="632"/>
                    <a:pt x="3523" y="632"/>
                  </a:cubicBezTo>
                  <a:lnTo>
                    <a:pt x="3523" y="584"/>
                  </a:lnTo>
                  <a:cubicBezTo>
                    <a:pt x="3523" y="535"/>
                    <a:pt x="3523" y="486"/>
                    <a:pt x="3523" y="414"/>
                  </a:cubicBezTo>
                  <a:cubicBezTo>
                    <a:pt x="3523" y="389"/>
                    <a:pt x="3493" y="377"/>
                    <a:pt x="3465" y="377"/>
                  </a:cubicBezTo>
                  <a:close/>
                  <a:moveTo>
                    <a:pt x="3450" y="754"/>
                  </a:moveTo>
                  <a:cubicBezTo>
                    <a:pt x="3426" y="754"/>
                    <a:pt x="3402" y="754"/>
                    <a:pt x="3402" y="778"/>
                  </a:cubicBezTo>
                  <a:cubicBezTo>
                    <a:pt x="3402" y="851"/>
                    <a:pt x="3377" y="899"/>
                    <a:pt x="3353" y="948"/>
                  </a:cubicBezTo>
                  <a:cubicBezTo>
                    <a:pt x="3329" y="972"/>
                    <a:pt x="3353" y="997"/>
                    <a:pt x="3377" y="1021"/>
                  </a:cubicBezTo>
                  <a:lnTo>
                    <a:pt x="3402" y="1021"/>
                  </a:lnTo>
                  <a:cubicBezTo>
                    <a:pt x="3426" y="1021"/>
                    <a:pt x="3426" y="997"/>
                    <a:pt x="3426" y="997"/>
                  </a:cubicBezTo>
                  <a:cubicBezTo>
                    <a:pt x="3450" y="924"/>
                    <a:pt x="3475" y="875"/>
                    <a:pt x="3499" y="802"/>
                  </a:cubicBezTo>
                  <a:cubicBezTo>
                    <a:pt x="3499" y="778"/>
                    <a:pt x="3475" y="754"/>
                    <a:pt x="3450" y="754"/>
                  </a:cubicBezTo>
                  <a:close/>
                  <a:moveTo>
                    <a:pt x="2576" y="899"/>
                  </a:moveTo>
                  <a:cubicBezTo>
                    <a:pt x="2503" y="924"/>
                    <a:pt x="2430" y="997"/>
                    <a:pt x="2406" y="1045"/>
                  </a:cubicBezTo>
                  <a:cubicBezTo>
                    <a:pt x="2406" y="1069"/>
                    <a:pt x="2406" y="1118"/>
                    <a:pt x="2430" y="1118"/>
                  </a:cubicBezTo>
                  <a:lnTo>
                    <a:pt x="2454" y="1118"/>
                  </a:lnTo>
                  <a:cubicBezTo>
                    <a:pt x="2479" y="1118"/>
                    <a:pt x="2479" y="1118"/>
                    <a:pt x="2503" y="1094"/>
                  </a:cubicBezTo>
                  <a:cubicBezTo>
                    <a:pt x="2503" y="1045"/>
                    <a:pt x="2551" y="1021"/>
                    <a:pt x="2600" y="997"/>
                  </a:cubicBezTo>
                  <a:cubicBezTo>
                    <a:pt x="2649" y="972"/>
                    <a:pt x="2624" y="899"/>
                    <a:pt x="2576" y="899"/>
                  </a:cubicBezTo>
                  <a:close/>
                  <a:moveTo>
                    <a:pt x="2722" y="948"/>
                  </a:moveTo>
                  <a:cubicBezTo>
                    <a:pt x="2697" y="972"/>
                    <a:pt x="2697" y="997"/>
                    <a:pt x="2722" y="1021"/>
                  </a:cubicBezTo>
                  <a:cubicBezTo>
                    <a:pt x="2770" y="1045"/>
                    <a:pt x="2794" y="1094"/>
                    <a:pt x="2819" y="1142"/>
                  </a:cubicBezTo>
                  <a:cubicBezTo>
                    <a:pt x="2843" y="1167"/>
                    <a:pt x="2843" y="1167"/>
                    <a:pt x="2867" y="1167"/>
                  </a:cubicBezTo>
                  <a:lnTo>
                    <a:pt x="2916" y="1191"/>
                  </a:lnTo>
                  <a:cubicBezTo>
                    <a:pt x="2916" y="1167"/>
                    <a:pt x="2940" y="1142"/>
                    <a:pt x="2916" y="1118"/>
                  </a:cubicBezTo>
                  <a:cubicBezTo>
                    <a:pt x="2892" y="1045"/>
                    <a:pt x="2843" y="997"/>
                    <a:pt x="2794" y="948"/>
                  </a:cubicBezTo>
                  <a:close/>
                  <a:moveTo>
                    <a:pt x="3268" y="1078"/>
                  </a:moveTo>
                  <a:cubicBezTo>
                    <a:pt x="3256" y="1078"/>
                    <a:pt x="3243" y="1082"/>
                    <a:pt x="3232" y="1094"/>
                  </a:cubicBezTo>
                  <a:cubicBezTo>
                    <a:pt x="3207" y="1142"/>
                    <a:pt x="3159" y="1167"/>
                    <a:pt x="3110" y="1215"/>
                  </a:cubicBezTo>
                  <a:cubicBezTo>
                    <a:pt x="3086" y="1215"/>
                    <a:pt x="3086" y="1239"/>
                    <a:pt x="3110" y="1264"/>
                  </a:cubicBezTo>
                  <a:cubicBezTo>
                    <a:pt x="3110" y="1288"/>
                    <a:pt x="3134" y="1288"/>
                    <a:pt x="3159" y="1288"/>
                  </a:cubicBezTo>
                  <a:cubicBezTo>
                    <a:pt x="3207" y="1264"/>
                    <a:pt x="3256" y="1215"/>
                    <a:pt x="3305" y="1167"/>
                  </a:cubicBezTo>
                  <a:cubicBezTo>
                    <a:pt x="3342" y="1129"/>
                    <a:pt x="3308" y="1078"/>
                    <a:pt x="3268" y="1078"/>
                  </a:cubicBezTo>
                  <a:close/>
                  <a:moveTo>
                    <a:pt x="2469" y="1197"/>
                  </a:moveTo>
                  <a:cubicBezTo>
                    <a:pt x="2460" y="1197"/>
                    <a:pt x="2454" y="1203"/>
                    <a:pt x="2454" y="1215"/>
                  </a:cubicBezTo>
                  <a:cubicBezTo>
                    <a:pt x="2430" y="1215"/>
                    <a:pt x="2406" y="1264"/>
                    <a:pt x="2430" y="1264"/>
                  </a:cubicBezTo>
                  <a:cubicBezTo>
                    <a:pt x="2479" y="1337"/>
                    <a:pt x="2527" y="1385"/>
                    <a:pt x="2600" y="1385"/>
                  </a:cubicBezTo>
                  <a:lnTo>
                    <a:pt x="2624" y="1410"/>
                  </a:lnTo>
                  <a:cubicBezTo>
                    <a:pt x="2649" y="1410"/>
                    <a:pt x="2673" y="1385"/>
                    <a:pt x="2673" y="1361"/>
                  </a:cubicBezTo>
                  <a:cubicBezTo>
                    <a:pt x="2673" y="1337"/>
                    <a:pt x="2649" y="1288"/>
                    <a:pt x="2624" y="1288"/>
                  </a:cubicBezTo>
                  <a:cubicBezTo>
                    <a:pt x="2576" y="1288"/>
                    <a:pt x="2527" y="1264"/>
                    <a:pt x="2503" y="1215"/>
                  </a:cubicBezTo>
                  <a:cubicBezTo>
                    <a:pt x="2491" y="1203"/>
                    <a:pt x="2479" y="1197"/>
                    <a:pt x="2469" y="1197"/>
                  </a:cubicBezTo>
                  <a:close/>
                  <a:moveTo>
                    <a:pt x="2958" y="1253"/>
                  </a:moveTo>
                  <a:cubicBezTo>
                    <a:pt x="2954" y="1253"/>
                    <a:pt x="2948" y="1256"/>
                    <a:pt x="2940" y="1264"/>
                  </a:cubicBezTo>
                  <a:cubicBezTo>
                    <a:pt x="2916" y="1264"/>
                    <a:pt x="2892" y="1264"/>
                    <a:pt x="2892" y="1288"/>
                  </a:cubicBezTo>
                  <a:lnTo>
                    <a:pt x="2794" y="1312"/>
                  </a:lnTo>
                  <a:cubicBezTo>
                    <a:pt x="2790" y="1310"/>
                    <a:pt x="2786" y="1309"/>
                    <a:pt x="2782" y="1309"/>
                  </a:cubicBezTo>
                  <a:cubicBezTo>
                    <a:pt x="2746" y="1309"/>
                    <a:pt x="2750" y="1410"/>
                    <a:pt x="2794" y="1410"/>
                  </a:cubicBezTo>
                  <a:cubicBezTo>
                    <a:pt x="2843" y="1410"/>
                    <a:pt x="2867" y="1385"/>
                    <a:pt x="2916" y="1385"/>
                  </a:cubicBezTo>
                  <a:cubicBezTo>
                    <a:pt x="2916" y="1410"/>
                    <a:pt x="2916" y="1458"/>
                    <a:pt x="2916" y="1482"/>
                  </a:cubicBezTo>
                  <a:cubicBezTo>
                    <a:pt x="2916" y="1507"/>
                    <a:pt x="2940" y="1531"/>
                    <a:pt x="2964" y="1531"/>
                  </a:cubicBezTo>
                  <a:lnTo>
                    <a:pt x="2989" y="1531"/>
                  </a:lnTo>
                  <a:cubicBezTo>
                    <a:pt x="3013" y="1531"/>
                    <a:pt x="3037" y="1507"/>
                    <a:pt x="3037" y="1482"/>
                  </a:cubicBezTo>
                  <a:cubicBezTo>
                    <a:pt x="3013" y="1434"/>
                    <a:pt x="3013" y="1410"/>
                    <a:pt x="3013" y="1361"/>
                  </a:cubicBezTo>
                  <a:cubicBezTo>
                    <a:pt x="3037" y="1361"/>
                    <a:pt x="3037" y="1337"/>
                    <a:pt x="3037" y="1312"/>
                  </a:cubicBezTo>
                  <a:cubicBezTo>
                    <a:pt x="3013" y="1288"/>
                    <a:pt x="3013" y="1264"/>
                    <a:pt x="2989" y="1264"/>
                  </a:cubicBezTo>
                  <a:cubicBezTo>
                    <a:pt x="2973" y="1264"/>
                    <a:pt x="2967" y="1253"/>
                    <a:pt x="2958" y="1253"/>
                  </a:cubicBezTo>
                  <a:close/>
                  <a:moveTo>
                    <a:pt x="2989" y="1628"/>
                  </a:moveTo>
                  <a:cubicBezTo>
                    <a:pt x="2964" y="1628"/>
                    <a:pt x="2940" y="1652"/>
                    <a:pt x="2940" y="1677"/>
                  </a:cubicBezTo>
                  <a:cubicBezTo>
                    <a:pt x="2916" y="1725"/>
                    <a:pt x="2916" y="1798"/>
                    <a:pt x="2892" y="1847"/>
                  </a:cubicBezTo>
                  <a:cubicBezTo>
                    <a:pt x="2892" y="1871"/>
                    <a:pt x="2916" y="1895"/>
                    <a:pt x="2940" y="1895"/>
                  </a:cubicBezTo>
                  <a:cubicBezTo>
                    <a:pt x="2964" y="1895"/>
                    <a:pt x="2989" y="1895"/>
                    <a:pt x="2989" y="1871"/>
                  </a:cubicBezTo>
                  <a:cubicBezTo>
                    <a:pt x="3013" y="1798"/>
                    <a:pt x="3013" y="1750"/>
                    <a:pt x="3037" y="1677"/>
                  </a:cubicBezTo>
                  <a:cubicBezTo>
                    <a:pt x="3037" y="1652"/>
                    <a:pt x="3013" y="1628"/>
                    <a:pt x="2989" y="1628"/>
                  </a:cubicBezTo>
                  <a:close/>
                  <a:moveTo>
                    <a:pt x="1628" y="1993"/>
                  </a:moveTo>
                  <a:cubicBezTo>
                    <a:pt x="1604" y="1993"/>
                    <a:pt x="1580" y="2017"/>
                    <a:pt x="1580" y="2041"/>
                  </a:cubicBezTo>
                  <a:cubicBezTo>
                    <a:pt x="1580" y="2065"/>
                    <a:pt x="1604" y="2090"/>
                    <a:pt x="1628" y="2090"/>
                  </a:cubicBezTo>
                  <a:cubicBezTo>
                    <a:pt x="1677" y="2090"/>
                    <a:pt x="1726" y="2090"/>
                    <a:pt x="1750" y="2114"/>
                  </a:cubicBezTo>
                  <a:lnTo>
                    <a:pt x="1823" y="2114"/>
                  </a:lnTo>
                  <a:cubicBezTo>
                    <a:pt x="1823" y="2114"/>
                    <a:pt x="1847" y="2114"/>
                    <a:pt x="1847" y="2090"/>
                  </a:cubicBezTo>
                  <a:cubicBezTo>
                    <a:pt x="1847" y="2065"/>
                    <a:pt x="1847" y="2041"/>
                    <a:pt x="1823" y="2017"/>
                  </a:cubicBezTo>
                  <a:lnTo>
                    <a:pt x="1798" y="2017"/>
                  </a:lnTo>
                  <a:cubicBezTo>
                    <a:pt x="1750" y="1993"/>
                    <a:pt x="1677" y="1993"/>
                    <a:pt x="1628" y="1993"/>
                  </a:cubicBezTo>
                  <a:close/>
                  <a:moveTo>
                    <a:pt x="2892" y="1993"/>
                  </a:moveTo>
                  <a:cubicBezTo>
                    <a:pt x="2867" y="1993"/>
                    <a:pt x="2843" y="1993"/>
                    <a:pt x="2819" y="2017"/>
                  </a:cubicBezTo>
                  <a:cubicBezTo>
                    <a:pt x="2794" y="2065"/>
                    <a:pt x="2770" y="2114"/>
                    <a:pt x="2722" y="2163"/>
                  </a:cubicBezTo>
                  <a:cubicBezTo>
                    <a:pt x="2722" y="2187"/>
                    <a:pt x="2722" y="2211"/>
                    <a:pt x="2722" y="2235"/>
                  </a:cubicBezTo>
                  <a:lnTo>
                    <a:pt x="2794" y="2235"/>
                  </a:lnTo>
                  <a:cubicBezTo>
                    <a:pt x="2843" y="2187"/>
                    <a:pt x="2867" y="2114"/>
                    <a:pt x="2916" y="2065"/>
                  </a:cubicBezTo>
                  <a:cubicBezTo>
                    <a:pt x="2916" y="2041"/>
                    <a:pt x="2916" y="2017"/>
                    <a:pt x="2892" y="1993"/>
                  </a:cubicBezTo>
                  <a:close/>
                  <a:moveTo>
                    <a:pt x="1968" y="2144"/>
                  </a:moveTo>
                  <a:cubicBezTo>
                    <a:pt x="1956" y="2144"/>
                    <a:pt x="1944" y="2150"/>
                    <a:pt x="1944" y="2163"/>
                  </a:cubicBezTo>
                  <a:cubicBezTo>
                    <a:pt x="1920" y="2163"/>
                    <a:pt x="1920" y="2211"/>
                    <a:pt x="1944" y="2211"/>
                  </a:cubicBezTo>
                  <a:cubicBezTo>
                    <a:pt x="1993" y="2260"/>
                    <a:pt x="2017" y="2284"/>
                    <a:pt x="2066" y="2333"/>
                  </a:cubicBezTo>
                  <a:lnTo>
                    <a:pt x="2114" y="2333"/>
                  </a:lnTo>
                  <a:cubicBezTo>
                    <a:pt x="2114" y="2357"/>
                    <a:pt x="2139" y="2357"/>
                    <a:pt x="2139" y="2357"/>
                  </a:cubicBezTo>
                  <a:cubicBezTo>
                    <a:pt x="2163" y="2333"/>
                    <a:pt x="2163" y="2308"/>
                    <a:pt x="2139" y="2284"/>
                  </a:cubicBezTo>
                  <a:cubicBezTo>
                    <a:pt x="2114" y="2235"/>
                    <a:pt x="2066" y="2187"/>
                    <a:pt x="1993" y="2163"/>
                  </a:cubicBezTo>
                  <a:cubicBezTo>
                    <a:pt x="1993" y="2150"/>
                    <a:pt x="1981" y="2144"/>
                    <a:pt x="1968" y="2144"/>
                  </a:cubicBezTo>
                  <a:close/>
                  <a:moveTo>
                    <a:pt x="1531" y="2114"/>
                  </a:moveTo>
                  <a:cubicBezTo>
                    <a:pt x="1507" y="2114"/>
                    <a:pt x="1483" y="2138"/>
                    <a:pt x="1483" y="2163"/>
                  </a:cubicBezTo>
                  <a:cubicBezTo>
                    <a:pt x="1483" y="2235"/>
                    <a:pt x="1507" y="2308"/>
                    <a:pt x="1555" y="2357"/>
                  </a:cubicBezTo>
                  <a:cubicBezTo>
                    <a:pt x="1555" y="2357"/>
                    <a:pt x="1580" y="2381"/>
                    <a:pt x="1604" y="2381"/>
                  </a:cubicBezTo>
                  <a:cubicBezTo>
                    <a:pt x="1604" y="2381"/>
                    <a:pt x="1628" y="2381"/>
                    <a:pt x="1628" y="2357"/>
                  </a:cubicBezTo>
                  <a:cubicBezTo>
                    <a:pt x="1653" y="2357"/>
                    <a:pt x="1653" y="2308"/>
                    <a:pt x="1628" y="2308"/>
                  </a:cubicBezTo>
                  <a:cubicBezTo>
                    <a:pt x="1580" y="2260"/>
                    <a:pt x="1580" y="2211"/>
                    <a:pt x="1555" y="2163"/>
                  </a:cubicBezTo>
                  <a:cubicBezTo>
                    <a:pt x="1580" y="2138"/>
                    <a:pt x="1555" y="2114"/>
                    <a:pt x="1531" y="2114"/>
                  </a:cubicBezTo>
                  <a:close/>
                  <a:moveTo>
                    <a:pt x="2637" y="2266"/>
                  </a:moveTo>
                  <a:cubicBezTo>
                    <a:pt x="2624" y="2266"/>
                    <a:pt x="2612" y="2272"/>
                    <a:pt x="2600" y="2284"/>
                  </a:cubicBezTo>
                  <a:cubicBezTo>
                    <a:pt x="2551" y="2308"/>
                    <a:pt x="2503" y="2333"/>
                    <a:pt x="2454" y="2357"/>
                  </a:cubicBezTo>
                  <a:cubicBezTo>
                    <a:pt x="2406" y="2381"/>
                    <a:pt x="2406" y="2406"/>
                    <a:pt x="2430" y="2430"/>
                  </a:cubicBezTo>
                  <a:cubicBezTo>
                    <a:pt x="2430" y="2454"/>
                    <a:pt x="2430" y="2454"/>
                    <a:pt x="2454" y="2454"/>
                  </a:cubicBezTo>
                  <a:lnTo>
                    <a:pt x="2503" y="2430"/>
                  </a:lnTo>
                  <a:cubicBezTo>
                    <a:pt x="2551" y="2406"/>
                    <a:pt x="2600" y="2381"/>
                    <a:pt x="2673" y="2333"/>
                  </a:cubicBezTo>
                  <a:cubicBezTo>
                    <a:pt x="2673" y="2333"/>
                    <a:pt x="2673" y="2284"/>
                    <a:pt x="2673" y="2284"/>
                  </a:cubicBezTo>
                  <a:cubicBezTo>
                    <a:pt x="2661" y="2272"/>
                    <a:pt x="2649" y="2266"/>
                    <a:pt x="2637" y="2266"/>
                  </a:cubicBezTo>
                  <a:close/>
                  <a:moveTo>
                    <a:pt x="1748" y="2395"/>
                  </a:moveTo>
                  <a:cubicBezTo>
                    <a:pt x="1726" y="2395"/>
                    <a:pt x="1701" y="2413"/>
                    <a:pt x="1701" y="2430"/>
                  </a:cubicBezTo>
                  <a:cubicBezTo>
                    <a:pt x="1677" y="2454"/>
                    <a:pt x="1701" y="2478"/>
                    <a:pt x="1726" y="2478"/>
                  </a:cubicBezTo>
                  <a:cubicBezTo>
                    <a:pt x="1774" y="2527"/>
                    <a:pt x="1847" y="2527"/>
                    <a:pt x="1920" y="2551"/>
                  </a:cubicBezTo>
                  <a:cubicBezTo>
                    <a:pt x="1968" y="2527"/>
                    <a:pt x="1968" y="2478"/>
                    <a:pt x="1920" y="2454"/>
                  </a:cubicBezTo>
                  <a:cubicBezTo>
                    <a:pt x="1871" y="2454"/>
                    <a:pt x="1823" y="2430"/>
                    <a:pt x="1774" y="2406"/>
                  </a:cubicBezTo>
                  <a:cubicBezTo>
                    <a:pt x="1767" y="2398"/>
                    <a:pt x="1758" y="2395"/>
                    <a:pt x="1748" y="2395"/>
                  </a:cubicBezTo>
                  <a:close/>
                  <a:moveTo>
                    <a:pt x="2208" y="2395"/>
                  </a:moveTo>
                  <a:cubicBezTo>
                    <a:pt x="2201" y="2395"/>
                    <a:pt x="2194" y="2398"/>
                    <a:pt x="2187" y="2406"/>
                  </a:cubicBezTo>
                  <a:cubicBezTo>
                    <a:pt x="2163" y="2406"/>
                    <a:pt x="2139" y="2430"/>
                    <a:pt x="2139" y="2454"/>
                  </a:cubicBezTo>
                  <a:lnTo>
                    <a:pt x="2090" y="2454"/>
                  </a:lnTo>
                  <a:cubicBezTo>
                    <a:pt x="2066" y="2454"/>
                    <a:pt x="2041" y="2478"/>
                    <a:pt x="2041" y="2503"/>
                  </a:cubicBezTo>
                  <a:cubicBezTo>
                    <a:pt x="2041" y="2527"/>
                    <a:pt x="2066" y="2551"/>
                    <a:pt x="2090" y="2551"/>
                  </a:cubicBezTo>
                  <a:lnTo>
                    <a:pt x="2187" y="2551"/>
                  </a:lnTo>
                  <a:cubicBezTo>
                    <a:pt x="2187" y="2551"/>
                    <a:pt x="2187" y="2576"/>
                    <a:pt x="2187" y="2600"/>
                  </a:cubicBezTo>
                  <a:lnTo>
                    <a:pt x="2187" y="2624"/>
                  </a:lnTo>
                  <a:cubicBezTo>
                    <a:pt x="2163" y="2648"/>
                    <a:pt x="2187" y="2673"/>
                    <a:pt x="2211" y="2673"/>
                  </a:cubicBezTo>
                  <a:lnTo>
                    <a:pt x="2236" y="2673"/>
                  </a:lnTo>
                  <a:cubicBezTo>
                    <a:pt x="2260" y="2673"/>
                    <a:pt x="2260" y="2648"/>
                    <a:pt x="2260" y="2624"/>
                  </a:cubicBezTo>
                  <a:lnTo>
                    <a:pt x="2260" y="2600"/>
                  </a:lnTo>
                  <a:cubicBezTo>
                    <a:pt x="2260" y="2576"/>
                    <a:pt x="2260" y="2551"/>
                    <a:pt x="2260" y="2527"/>
                  </a:cubicBezTo>
                  <a:lnTo>
                    <a:pt x="2284" y="2527"/>
                  </a:lnTo>
                  <a:cubicBezTo>
                    <a:pt x="2333" y="2478"/>
                    <a:pt x="2309" y="2430"/>
                    <a:pt x="2260" y="2430"/>
                  </a:cubicBezTo>
                  <a:lnTo>
                    <a:pt x="2236" y="2430"/>
                  </a:lnTo>
                  <a:cubicBezTo>
                    <a:pt x="2236" y="2413"/>
                    <a:pt x="2224" y="2395"/>
                    <a:pt x="2208" y="2395"/>
                  </a:cubicBezTo>
                  <a:close/>
                  <a:moveTo>
                    <a:pt x="2158" y="2774"/>
                  </a:moveTo>
                  <a:cubicBezTo>
                    <a:pt x="2147" y="2774"/>
                    <a:pt x="2139" y="2780"/>
                    <a:pt x="2139" y="2794"/>
                  </a:cubicBezTo>
                  <a:cubicBezTo>
                    <a:pt x="2090" y="2843"/>
                    <a:pt x="2066" y="2891"/>
                    <a:pt x="2041" y="2940"/>
                  </a:cubicBezTo>
                  <a:cubicBezTo>
                    <a:pt x="2017" y="2964"/>
                    <a:pt x="2017" y="2989"/>
                    <a:pt x="2041" y="3013"/>
                  </a:cubicBezTo>
                  <a:lnTo>
                    <a:pt x="2090" y="3013"/>
                  </a:lnTo>
                  <a:cubicBezTo>
                    <a:pt x="2139" y="2964"/>
                    <a:pt x="2187" y="2916"/>
                    <a:pt x="2211" y="2843"/>
                  </a:cubicBezTo>
                  <a:cubicBezTo>
                    <a:pt x="2229" y="2808"/>
                    <a:pt x="2185" y="2774"/>
                    <a:pt x="2158" y="2774"/>
                  </a:cubicBezTo>
                  <a:close/>
                  <a:moveTo>
                    <a:pt x="1943" y="3045"/>
                  </a:moveTo>
                  <a:cubicBezTo>
                    <a:pt x="1934" y="3045"/>
                    <a:pt x="1926" y="3050"/>
                    <a:pt x="1920" y="3061"/>
                  </a:cubicBezTo>
                  <a:cubicBezTo>
                    <a:pt x="1871" y="3086"/>
                    <a:pt x="1798" y="3134"/>
                    <a:pt x="1750" y="3183"/>
                  </a:cubicBezTo>
                  <a:cubicBezTo>
                    <a:pt x="1701" y="3207"/>
                    <a:pt x="1726" y="3256"/>
                    <a:pt x="1774" y="3256"/>
                  </a:cubicBezTo>
                  <a:lnTo>
                    <a:pt x="1798" y="3256"/>
                  </a:lnTo>
                  <a:cubicBezTo>
                    <a:pt x="1798" y="3256"/>
                    <a:pt x="1823" y="3256"/>
                    <a:pt x="1823" y="3231"/>
                  </a:cubicBezTo>
                  <a:cubicBezTo>
                    <a:pt x="1871" y="3207"/>
                    <a:pt x="1920" y="3159"/>
                    <a:pt x="1968" y="3134"/>
                  </a:cubicBezTo>
                  <a:cubicBezTo>
                    <a:pt x="2006" y="3097"/>
                    <a:pt x="1971" y="3045"/>
                    <a:pt x="1943" y="3045"/>
                  </a:cubicBezTo>
                  <a:close/>
                  <a:moveTo>
                    <a:pt x="1634" y="3269"/>
                  </a:moveTo>
                  <a:cubicBezTo>
                    <a:pt x="1623" y="3269"/>
                    <a:pt x="1612" y="3272"/>
                    <a:pt x="1604" y="3280"/>
                  </a:cubicBezTo>
                  <a:lnTo>
                    <a:pt x="1580" y="3304"/>
                  </a:lnTo>
                  <a:lnTo>
                    <a:pt x="1458" y="3377"/>
                  </a:lnTo>
                  <a:cubicBezTo>
                    <a:pt x="1434" y="3377"/>
                    <a:pt x="1434" y="3402"/>
                    <a:pt x="1434" y="3426"/>
                  </a:cubicBezTo>
                  <a:cubicBezTo>
                    <a:pt x="1434" y="3450"/>
                    <a:pt x="1458" y="3450"/>
                    <a:pt x="1483" y="3450"/>
                  </a:cubicBezTo>
                  <a:lnTo>
                    <a:pt x="1507" y="3450"/>
                  </a:lnTo>
                  <a:lnTo>
                    <a:pt x="1653" y="3377"/>
                  </a:lnTo>
                  <a:lnTo>
                    <a:pt x="1677" y="3353"/>
                  </a:lnTo>
                  <a:cubicBezTo>
                    <a:pt x="1701" y="3329"/>
                    <a:pt x="1701" y="3304"/>
                    <a:pt x="1677" y="3280"/>
                  </a:cubicBezTo>
                  <a:cubicBezTo>
                    <a:pt x="1677" y="3280"/>
                    <a:pt x="1655" y="3269"/>
                    <a:pt x="1634" y="3269"/>
                  </a:cubicBezTo>
                  <a:close/>
                  <a:moveTo>
                    <a:pt x="1303" y="3461"/>
                  </a:moveTo>
                  <a:cubicBezTo>
                    <a:pt x="1292" y="3461"/>
                    <a:pt x="1278" y="3465"/>
                    <a:pt x="1264" y="3474"/>
                  </a:cubicBezTo>
                  <a:lnTo>
                    <a:pt x="1118" y="3572"/>
                  </a:lnTo>
                  <a:cubicBezTo>
                    <a:pt x="1094" y="3572"/>
                    <a:pt x="1094" y="3620"/>
                    <a:pt x="1118" y="3620"/>
                  </a:cubicBezTo>
                  <a:cubicBezTo>
                    <a:pt x="1118" y="3644"/>
                    <a:pt x="1143" y="3644"/>
                    <a:pt x="1167" y="3644"/>
                  </a:cubicBezTo>
                  <a:lnTo>
                    <a:pt x="1337" y="3547"/>
                  </a:lnTo>
                  <a:cubicBezTo>
                    <a:pt x="1376" y="3528"/>
                    <a:pt x="1352" y="3461"/>
                    <a:pt x="1303" y="3461"/>
                  </a:cubicBezTo>
                  <a:close/>
                  <a:moveTo>
                    <a:pt x="1006" y="3651"/>
                  </a:moveTo>
                  <a:cubicBezTo>
                    <a:pt x="997" y="3651"/>
                    <a:pt x="985" y="3657"/>
                    <a:pt x="972" y="3669"/>
                  </a:cubicBezTo>
                  <a:lnTo>
                    <a:pt x="802" y="3766"/>
                  </a:lnTo>
                  <a:cubicBezTo>
                    <a:pt x="778" y="3766"/>
                    <a:pt x="778" y="3814"/>
                    <a:pt x="802" y="3839"/>
                  </a:cubicBezTo>
                  <a:lnTo>
                    <a:pt x="851" y="3839"/>
                  </a:lnTo>
                  <a:cubicBezTo>
                    <a:pt x="900" y="3814"/>
                    <a:pt x="972" y="3766"/>
                    <a:pt x="1021" y="3742"/>
                  </a:cubicBezTo>
                  <a:cubicBezTo>
                    <a:pt x="1045" y="3717"/>
                    <a:pt x="1045" y="3693"/>
                    <a:pt x="1021" y="3669"/>
                  </a:cubicBezTo>
                  <a:cubicBezTo>
                    <a:pt x="1021" y="3657"/>
                    <a:pt x="1015" y="3651"/>
                    <a:pt x="1006" y="3651"/>
                  </a:cubicBezTo>
                  <a:close/>
                  <a:moveTo>
                    <a:pt x="657" y="3863"/>
                  </a:moveTo>
                  <a:lnTo>
                    <a:pt x="487" y="3985"/>
                  </a:lnTo>
                  <a:cubicBezTo>
                    <a:pt x="487" y="4009"/>
                    <a:pt x="487" y="4033"/>
                    <a:pt x="487" y="4057"/>
                  </a:cubicBezTo>
                  <a:lnTo>
                    <a:pt x="560" y="4057"/>
                  </a:lnTo>
                  <a:lnTo>
                    <a:pt x="705" y="3936"/>
                  </a:lnTo>
                  <a:cubicBezTo>
                    <a:pt x="730" y="3912"/>
                    <a:pt x="730" y="3887"/>
                    <a:pt x="705" y="3863"/>
                  </a:cubicBezTo>
                  <a:close/>
                  <a:moveTo>
                    <a:pt x="385" y="4101"/>
                  </a:moveTo>
                  <a:cubicBezTo>
                    <a:pt x="379" y="4101"/>
                    <a:pt x="372" y="4103"/>
                    <a:pt x="365" y="4106"/>
                  </a:cubicBezTo>
                  <a:cubicBezTo>
                    <a:pt x="317" y="4155"/>
                    <a:pt x="268" y="4203"/>
                    <a:pt x="219" y="4252"/>
                  </a:cubicBezTo>
                  <a:cubicBezTo>
                    <a:pt x="219" y="4276"/>
                    <a:pt x="219" y="4300"/>
                    <a:pt x="219" y="4325"/>
                  </a:cubicBezTo>
                  <a:lnTo>
                    <a:pt x="292" y="4325"/>
                  </a:lnTo>
                  <a:cubicBezTo>
                    <a:pt x="341" y="4276"/>
                    <a:pt x="389" y="4227"/>
                    <a:pt x="438" y="4179"/>
                  </a:cubicBezTo>
                  <a:cubicBezTo>
                    <a:pt x="459" y="4158"/>
                    <a:pt x="426" y="4101"/>
                    <a:pt x="385" y="4101"/>
                  </a:cubicBezTo>
                  <a:close/>
                  <a:moveTo>
                    <a:pt x="137" y="4379"/>
                  </a:moveTo>
                  <a:cubicBezTo>
                    <a:pt x="128" y="4379"/>
                    <a:pt x="122" y="4385"/>
                    <a:pt x="122" y="4397"/>
                  </a:cubicBezTo>
                  <a:cubicBezTo>
                    <a:pt x="74" y="4470"/>
                    <a:pt x="49" y="4519"/>
                    <a:pt x="25" y="4592"/>
                  </a:cubicBezTo>
                  <a:cubicBezTo>
                    <a:pt x="25" y="4616"/>
                    <a:pt x="25" y="4640"/>
                    <a:pt x="49" y="4640"/>
                  </a:cubicBezTo>
                  <a:lnTo>
                    <a:pt x="98" y="4640"/>
                  </a:lnTo>
                  <a:cubicBezTo>
                    <a:pt x="98" y="4640"/>
                    <a:pt x="122" y="4640"/>
                    <a:pt x="122" y="4616"/>
                  </a:cubicBezTo>
                  <a:cubicBezTo>
                    <a:pt x="147" y="4568"/>
                    <a:pt x="171" y="4495"/>
                    <a:pt x="195" y="4446"/>
                  </a:cubicBezTo>
                  <a:cubicBezTo>
                    <a:pt x="195" y="4422"/>
                    <a:pt x="195" y="4397"/>
                    <a:pt x="171" y="4397"/>
                  </a:cubicBezTo>
                  <a:cubicBezTo>
                    <a:pt x="159" y="4385"/>
                    <a:pt x="147" y="4379"/>
                    <a:pt x="137" y="4379"/>
                  </a:cubicBezTo>
                  <a:close/>
                  <a:moveTo>
                    <a:pt x="49" y="4738"/>
                  </a:moveTo>
                  <a:cubicBezTo>
                    <a:pt x="25" y="4738"/>
                    <a:pt x="1" y="4762"/>
                    <a:pt x="1" y="4786"/>
                  </a:cubicBezTo>
                  <a:cubicBezTo>
                    <a:pt x="1" y="4859"/>
                    <a:pt x="25" y="4908"/>
                    <a:pt x="25" y="4981"/>
                  </a:cubicBezTo>
                  <a:cubicBezTo>
                    <a:pt x="49" y="5005"/>
                    <a:pt x="49" y="5005"/>
                    <a:pt x="74" y="5005"/>
                  </a:cubicBezTo>
                  <a:lnTo>
                    <a:pt x="98" y="5005"/>
                  </a:lnTo>
                  <a:cubicBezTo>
                    <a:pt x="122" y="5005"/>
                    <a:pt x="122" y="4981"/>
                    <a:pt x="122" y="4956"/>
                  </a:cubicBezTo>
                  <a:cubicBezTo>
                    <a:pt x="98" y="4908"/>
                    <a:pt x="98" y="4835"/>
                    <a:pt x="98" y="4786"/>
                  </a:cubicBezTo>
                  <a:cubicBezTo>
                    <a:pt x="98" y="4762"/>
                    <a:pt x="74" y="4738"/>
                    <a:pt x="49" y="4738"/>
                  </a:cubicBezTo>
                  <a:close/>
                  <a:moveTo>
                    <a:pt x="144" y="5092"/>
                  </a:moveTo>
                  <a:cubicBezTo>
                    <a:pt x="136" y="5092"/>
                    <a:pt x="129" y="5095"/>
                    <a:pt x="122" y="5102"/>
                  </a:cubicBezTo>
                  <a:cubicBezTo>
                    <a:pt x="98" y="5102"/>
                    <a:pt x="98" y="5151"/>
                    <a:pt x="98" y="5175"/>
                  </a:cubicBezTo>
                  <a:cubicBezTo>
                    <a:pt x="147" y="5223"/>
                    <a:pt x="171" y="5272"/>
                    <a:pt x="219" y="5321"/>
                  </a:cubicBezTo>
                  <a:cubicBezTo>
                    <a:pt x="219" y="5345"/>
                    <a:pt x="244" y="5345"/>
                    <a:pt x="244" y="5345"/>
                  </a:cubicBezTo>
                  <a:lnTo>
                    <a:pt x="292" y="5345"/>
                  </a:lnTo>
                  <a:cubicBezTo>
                    <a:pt x="292" y="5321"/>
                    <a:pt x="292" y="5296"/>
                    <a:pt x="292" y="5272"/>
                  </a:cubicBezTo>
                  <a:cubicBezTo>
                    <a:pt x="244" y="5223"/>
                    <a:pt x="219" y="5175"/>
                    <a:pt x="195" y="5126"/>
                  </a:cubicBezTo>
                  <a:cubicBezTo>
                    <a:pt x="178" y="5109"/>
                    <a:pt x="161" y="5092"/>
                    <a:pt x="144" y="5092"/>
                  </a:cubicBezTo>
                  <a:close/>
                  <a:moveTo>
                    <a:pt x="365" y="5400"/>
                  </a:moveTo>
                  <a:cubicBezTo>
                    <a:pt x="353" y="5400"/>
                    <a:pt x="341" y="5406"/>
                    <a:pt x="341" y="5418"/>
                  </a:cubicBezTo>
                  <a:cubicBezTo>
                    <a:pt x="317" y="5442"/>
                    <a:pt x="317" y="5466"/>
                    <a:pt x="341" y="5491"/>
                  </a:cubicBezTo>
                  <a:lnTo>
                    <a:pt x="389" y="5491"/>
                  </a:lnTo>
                  <a:cubicBezTo>
                    <a:pt x="414" y="5466"/>
                    <a:pt x="414" y="5442"/>
                    <a:pt x="389" y="5418"/>
                  </a:cubicBezTo>
                  <a:cubicBezTo>
                    <a:pt x="389" y="5406"/>
                    <a:pt x="377" y="5400"/>
                    <a:pt x="365" y="5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6" name="Google Shape;1166;p26"/>
          <p:cNvGrpSpPr/>
          <p:nvPr/>
        </p:nvGrpSpPr>
        <p:grpSpPr>
          <a:xfrm flipH="1">
            <a:off x="8168563" y="5009058"/>
            <a:ext cx="1277992" cy="1347004"/>
            <a:chOff x="855987" y="2204128"/>
            <a:chExt cx="1217483" cy="962421"/>
          </a:xfrm>
        </p:grpSpPr>
        <p:grpSp>
          <p:nvGrpSpPr>
            <p:cNvPr id="1167" name="Google Shape;1167;p26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68" name="Google Shape;1168;p26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26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26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26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26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26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4" name="Google Shape;1174;p26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26"/>
          <p:cNvGrpSpPr/>
          <p:nvPr/>
        </p:nvGrpSpPr>
        <p:grpSpPr>
          <a:xfrm>
            <a:off x="431222" y="761992"/>
            <a:ext cx="1860621" cy="1081397"/>
            <a:chOff x="3965010" y="571479"/>
            <a:chExt cx="1651683" cy="719972"/>
          </a:xfrm>
        </p:grpSpPr>
        <p:grpSp>
          <p:nvGrpSpPr>
            <p:cNvPr id="1176" name="Google Shape;1176;p26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177" name="Google Shape;1177;p26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178" name="Google Shape;1178;p26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9" name="Google Shape;1179;p26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0" name="Google Shape;1180;p26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1" name="Google Shape;1181;p26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182" name="Google Shape;1182;p26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3" name="Google Shape;1183;p26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272654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p27"/>
          <p:cNvSpPr txBox="1">
            <a:spLocks noGrp="1"/>
          </p:cNvSpPr>
          <p:nvPr>
            <p:ph type="title"/>
          </p:nvPr>
        </p:nvSpPr>
        <p:spPr>
          <a:xfrm>
            <a:off x="5803225" y="2863500"/>
            <a:ext cx="2078700" cy="6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200"/>
              <a:buNone/>
              <a:defRPr i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186" name="Google Shape;1186;p27"/>
          <p:cNvSpPr txBox="1">
            <a:spLocks noGrp="1"/>
          </p:cNvSpPr>
          <p:nvPr>
            <p:ph type="subTitle" idx="1"/>
          </p:nvPr>
        </p:nvSpPr>
        <p:spPr>
          <a:xfrm>
            <a:off x="5260850" y="3630933"/>
            <a:ext cx="2633400" cy="1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grpSp>
        <p:nvGrpSpPr>
          <p:cNvPr id="1187" name="Google Shape;1187;p27"/>
          <p:cNvGrpSpPr/>
          <p:nvPr/>
        </p:nvGrpSpPr>
        <p:grpSpPr>
          <a:xfrm rot="-1253449" flipH="1">
            <a:off x="7915353" y="5089036"/>
            <a:ext cx="1024641" cy="1777425"/>
            <a:chOff x="4318023" y="4113296"/>
            <a:chExt cx="716422" cy="932073"/>
          </a:xfrm>
        </p:grpSpPr>
        <p:sp>
          <p:nvSpPr>
            <p:cNvPr id="1188" name="Google Shape;1188;p27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7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7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7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7"/>
          <p:cNvGrpSpPr/>
          <p:nvPr/>
        </p:nvGrpSpPr>
        <p:grpSpPr>
          <a:xfrm>
            <a:off x="3378717" y="-1006943"/>
            <a:ext cx="1563979" cy="1648435"/>
            <a:chOff x="855987" y="2204128"/>
            <a:chExt cx="1217483" cy="962421"/>
          </a:xfrm>
        </p:grpSpPr>
        <p:grpSp>
          <p:nvGrpSpPr>
            <p:cNvPr id="1193" name="Google Shape;1193;p27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194" name="Google Shape;1194;p27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5" name="Google Shape;1195;p27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6" name="Google Shape;1196;p27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7" name="Google Shape;1197;p27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8" name="Google Shape;1198;p27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27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0" name="Google Shape;1200;p27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27"/>
          <p:cNvGrpSpPr/>
          <p:nvPr/>
        </p:nvGrpSpPr>
        <p:grpSpPr>
          <a:xfrm>
            <a:off x="-1012483" y="1456810"/>
            <a:ext cx="2525833" cy="2147740"/>
            <a:chOff x="7239867" y="1514545"/>
            <a:chExt cx="2525833" cy="1610805"/>
          </a:xfrm>
        </p:grpSpPr>
        <p:grpSp>
          <p:nvGrpSpPr>
            <p:cNvPr id="1202" name="Google Shape;1202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03" name="Google Shape;1203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04" name="Google Shape;1204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5" name="Google Shape;1205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6" name="Google Shape;1206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7" name="Google Shape;1207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8" name="Google Shape;1208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9" name="Google Shape;1209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10" name="Google Shape;1210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2" name="Google Shape;1212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7"/>
          <p:cNvGrpSpPr/>
          <p:nvPr/>
        </p:nvGrpSpPr>
        <p:grpSpPr>
          <a:xfrm>
            <a:off x="234769" y="5214949"/>
            <a:ext cx="699555" cy="1525628"/>
            <a:chOff x="6168935" y="2859502"/>
            <a:chExt cx="1408973" cy="2304574"/>
          </a:xfrm>
        </p:grpSpPr>
        <p:grpSp>
          <p:nvGrpSpPr>
            <p:cNvPr id="1214" name="Google Shape;1214;p27"/>
            <p:cNvGrpSpPr/>
            <p:nvPr/>
          </p:nvGrpSpPr>
          <p:grpSpPr>
            <a:xfrm>
              <a:off x="6168935" y="2859502"/>
              <a:ext cx="1408973" cy="2304574"/>
              <a:chOff x="-714598" y="3684851"/>
              <a:chExt cx="341453" cy="558441"/>
            </a:xfrm>
          </p:grpSpPr>
          <p:sp>
            <p:nvSpPr>
              <p:cNvPr id="1215" name="Google Shape;1215;p27"/>
              <p:cNvSpPr/>
              <p:nvPr/>
            </p:nvSpPr>
            <p:spPr>
              <a:xfrm>
                <a:off x="-636793" y="3777865"/>
                <a:ext cx="110261" cy="353121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3971" extrusionOk="0">
                    <a:moveTo>
                      <a:pt x="70" y="1"/>
                    </a:moveTo>
                    <a:cubicBezTo>
                      <a:pt x="63" y="1"/>
                      <a:pt x="56" y="3"/>
                      <a:pt x="49" y="11"/>
                    </a:cubicBezTo>
                    <a:cubicBezTo>
                      <a:pt x="25" y="11"/>
                      <a:pt x="0" y="35"/>
                      <a:pt x="25" y="59"/>
                    </a:cubicBezTo>
                    <a:cubicBezTo>
                      <a:pt x="25" y="83"/>
                      <a:pt x="1142" y="2756"/>
                      <a:pt x="996" y="3897"/>
                    </a:cubicBezTo>
                    <a:cubicBezTo>
                      <a:pt x="996" y="3922"/>
                      <a:pt x="1021" y="3946"/>
                      <a:pt x="1045" y="3970"/>
                    </a:cubicBezTo>
                    <a:cubicBezTo>
                      <a:pt x="1069" y="3970"/>
                      <a:pt x="1094" y="3946"/>
                      <a:pt x="1094" y="3922"/>
                    </a:cubicBezTo>
                    <a:cubicBezTo>
                      <a:pt x="1239" y="2756"/>
                      <a:pt x="146" y="132"/>
                      <a:pt x="98" y="35"/>
                    </a:cubicBezTo>
                    <a:cubicBezTo>
                      <a:pt x="98" y="18"/>
                      <a:pt x="85" y="1"/>
                      <a:pt x="70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6" name="Google Shape;1216;p27"/>
              <p:cNvSpPr/>
              <p:nvPr/>
            </p:nvSpPr>
            <p:spPr>
              <a:xfrm>
                <a:off x="-548228" y="3839221"/>
                <a:ext cx="92921" cy="328489"/>
              </a:xfrm>
              <a:custGeom>
                <a:avLst/>
                <a:gdLst/>
                <a:ahLst/>
                <a:cxnLst/>
                <a:rect l="l" t="t" r="r" b="b"/>
                <a:pathLst>
                  <a:path w="1045" h="3694" extrusionOk="0">
                    <a:moveTo>
                      <a:pt x="996" y="1"/>
                    </a:moveTo>
                    <a:cubicBezTo>
                      <a:pt x="972" y="1"/>
                      <a:pt x="948" y="1"/>
                      <a:pt x="948" y="25"/>
                    </a:cubicBezTo>
                    <a:cubicBezTo>
                      <a:pt x="899" y="147"/>
                      <a:pt x="0" y="2794"/>
                      <a:pt x="219" y="3645"/>
                    </a:cubicBezTo>
                    <a:cubicBezTo>
                      <a:pt x="243" y="3669"/>
                      <a:pt x="243" y="3693"/>
                      <a:pt x="268" y="3693"/>
                    </a:cubicBezTo>
                    <a:lnTo>
                      <a:pt x="292" y="3693"/>
                    </a:lnTo>
                    <a:cubicBezTo>
                      <a:pt x="316" y="3693"/>
                      <a:pt x="316" y="3669"/>
                      <a:pt x="316" y="3645"/>
                    </a:cubicBezTo>
                    <a:cubicBezTo>
                      <a:pt x="98" y="2794"/>
                      <a:pt x="1045" y="98"/>
                      <a:pt x="1045" y="49"/>
                    </a:cubicBezTo>
                    <a:cubicBezTo>
                      <a:pt x="1045" y="25"/>
                      <a:pt x="1021" y="1"/>
                      <a:pt x="996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27"/>
              <p:cNvSpPr/>
              <p:nvPr/>
            </p:nvSpPr>
            <p:spPr>
              <a:xfrm>
                <a:off x="-714598" y="3684851"/>
                <a:ext cx="166369" cy="171981"/>
              </a:xfrm>
              <a:custGeom>
                <a:avLst/>
                <a:gdLst/>
                <a:ahLst/>
                <a:cxnLst/>
                <a:rect l="l" t="t" r="r" b="b"/>
                <a:pathLst>
                  <a:path w="1871" h="1934" extrusionOk="0">
                    <a:moveTo>
                      <a:pt x="921" y="1"/>
                    </a:moveTo>
                    <a:cubicBezTo>
                      <a:pt x="906" y="1"/>
                      <a:pt x="891" y="4"/>
                      <a:pt x="875" y="12"/>
                    </a:cubicBezTo>
                    <a:cubicBezTo>
                      <a:pt x="681" y="133"/>
                      <a:pt x="608" y="619"/>
                      <a:pt x="608" y="619"/>
                    </a:cubicBezTo>
                    <a:cubicBezTo>
                      <a:pt x="608" y="619"/>
                      <a:pt x="368" y="227"/>
                      <a:pt x="198" y="227"/>
                    </a:cubicBezTo>
                    <a:cubicBezTo>
                      <a:pt x="189" y="227"/>
                      <a:pt x="180" y="228"/>
                      <a:pt x="171" y="231"/>
                    </a:cubicBezTo>
                    <a:cubicBezTo>
                      <a:pt x="1" y="304"/>
                      <a:pt x="98" y="838"/>
                      <a:pt x="98" y="838"/>
                    </a:cubicBezTo>
                    <a:cubicBezTo>
                      <a:pt x="98" y="838"/>
                      <a:pt x="292" y="1883"/>
                      <a:pt x="1070" y="1931"/>
                    </a:cubicBezTo>
                    <a:cubicBezTo>
                      <a:pt x="1086" y="1933"/>
                      <a:pt x="1103" y="1933"/>
                      <a:pt x="1119" y="1933"/>
                    </a:cubicBezTo>
                    <a:cubicBezTo>
                      <a:pt x="1870" y="1933"/>
                      <a:pt x="1840" y="298"/>
                      <a:pt x="1507" y="36"/>
                    </a:cubicBezTo>
                    <a:cubicBezTo>
                      <a:pt x="1493" y="24"/>
                      <a:pt x="1478" y="19"/>
                      <a:pt x="1464" y="19"/>
                    </a:cubicBezTo>
                    <a:cubicBezTo>
                      <a:pt x="1334" y="19"/>
                      <a:pt x="1215" y="474"/>
                      <a:pt x="1215" y="474"/>
                    </a:cubicBezTo>
                    <a:cubicBezTo>
                      <a:pt x="1215" y="474"/>
                      <a:pt x="1092" y="1"/>
                      <a:pt x="92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27"/>
              <p:cNvSpPr/>
              <p:nvPr/>
            </p:nvSpPr>
            <p:spPr>
              <a:xfrm>
                <a:off x="-561210" y="3750565"/>
                <a:ext cx="188066" cy="177850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000" extrusionOk="0">
                    <a:moveTo>
                      <a:pt x="645" y="1"/>
                    </a:moveTo>
                    <a:cubicBezTo>
                      <a:pt x="479" y="1"/>
                      <a:pt x="316" y="488"/>
                      <a:pt x="316" y="488"/>
                    </a:cubicBezTo>
                    <a:cubicBezTo>
                      <a:pt x="316" y="488"/>
                      <a:pt x="1" y="1508"/>
                      <a:pt x="656" y="1921"/>
                    </a:cubicBezTo>
                    <a:cubicBezTo>
                      <a:pt x="741" y="1975"/>
                      <a:pt x="828" y="2000"/>
                      <a:pt x="914" y="2000"/>
                    </a:cubicBezTo>
                    <a:cubicBezTo>
                      <a:pt x="1521" y="2000"/>
                      <a:pt x="2114" y="801"/>
                      <a:pt x="1944" y="439"/>
                    </a:cubicBezTo>
                    <a:cubicBezTo>
                      <a:pt x="1932" y="416"/>
                      <a:pt x="1912" y="406"/>
                      <a:pt x="1887" y="406"/>
                    </a:cubicBezTo>
                    <a:cubicBezTo>
                      <a:pt x="1751" y="406"/>
                      <a:pt x="1458" y="682"/>
                      <a:pt x="1458" y="682"/>
                    </a:cubicBezTo>
                    <a:cubicBezTo>
                      <a:pt x="1458" y="682"/>
                      <a:pt x="1621" y="147"/>
                      <a:pt x="1423" y="147"/>
                    </a:cubicBezTo>
                    <a:cubicBezTo>
                      <a:pt x="1419" y="147"/>
                      <a:pt x="1414" y="147"/>
                      <a:pt x="1410" y="148"/>
                    </a:cubicBezTo>
                    <a:cubicBezTo>
                      <a:pt x="1167" y="148"/>
                      <a:pt x="875" y="536"/>
                      <a:pt x="875" y="536"/>
                    </a:cubicBezTo>
                    <a:cubicBezTo>
                      <a:pt x="875" y="536"/>
                      <a:pt x="851" y="26"/>
                      <a:pt x="656" y="2"/>
                    </a:cubicBezTo>
                    <a:cubicBezTo>
                      <a:pt x="653" y="1"/>
                      <a:pt x="649" y="1"/>
                      <a:pt x="6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27"/>
              <p:cNvSpPr/>
              <p:nvPr/>
            </p:nvSpPr>
            <p:spPr>
              <a:xfrm>
                <a:off x="-686499" y="3891063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" y="1"/>
                      <a:pt x="155" y="1218"/>
                      <a:pt x="882" y="1218"/>
                    </a:cubicBezTo>
                    <a:cubicBezTo>
                      <a:pt x="1020" y="1218"/>
                      <a:pt x="1179" y="1174"/>
                      <a:pt x="1361" y="1070"/>
                    </a:cubicBezTo>
                    <a:cubicBezTo>
                      <a:pt x="1118" y="511"/>
                      <a:pt x="608" y="122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27"/>
              <p:cNvSpPr/>
              <p:nvPr/>
            </p:nvSpPr>
            <p:spPr>
              <a:xfrm>
                <a:off x="-505013" y="3906180"/>
                <a:ext cx="121020" cy="1084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19" extrusionOk="0">
                    <a:moveTo>
                      <a:pt x="1361" y="1"/>
                    </a:moveTo>
                    <a:cubicBezTo>
                      <a:pt x="753" y="122"/>
                      <a:pt x="267" y="511"/>
                      <a:pt x="0" y="1070"/>
                    </a:cubicBezTo>
                    <a:cubicBezTo>
                      <a:pt x="183" y="1174"/>
                      <a:pt x="341" y="1218"/>
                      <a:pt x="480" y="1218"/>
                    </a:cubicBezTo>
                    <a:cubicBezTo>
                      <a:pt x="1206" y="1218"/>
                      <a:pt x="1361" y="1"/>
                      <a:pt x="136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27"/>
              <p:cNvSpPr/>
              <p:nvPr/>
            </p:nvSpPr>
            <p:spPr>
              <a:xfrm>
                <a:off x="-643284" y="3930545"/>
                <a:ext cx="75671" cy="60024"/>
              </a:xfrm>
              <a:custGeom>
                <a:avLst/>
                <a:gdLst/>
                <a:ahLst/>
                <a:cxnLst/>
                <a:rect l="l" t="t" r="r" b="b"/>
                <a:pathLst>
                  <a:path w="851" h="675" extrusionOk="0">
                    <a:moveTo>
                      <a:pt x="61" y="0"/>
                    </a:moveTo>
                    <a:cubicBezTo>
                      <a:pt x="49" y="0"/>
                      <a:pt x="37" y="6"/>
                      <a:pt x="25" y="18"/>
                    </a:cubicBezTo>
                    <a:cubicBezTo>
                      <a:pt x="0" y="43"/>
                      <a:pt x="25" y="67"/>
                      <a:pt x="49" y="91"/>
                    </a:cubicBezTo>
                    <a:cubicBezTo>
                      <a:pt x="316" y="237"/>
                      <a:pt x="559" y="407"/>
                      <a:pt x="754" y="626"/>
                    </a:cubicBezTo>
                    <a:cubicBezTo>
                      <a:pt x="754" y="650"/>
                      <a:pt x="778" y="650"/>
                      <a:pt x="802" y="650"/>
                    </a:cubicBezTo>
                    <a:lnTo>
                      <a:pt x="826" y="674"/>
                    </a:lnTo>
                    <a:cubicBezTo>
                      <a:pt x="851" y="650"/>
                      <a:pt x="851" y="626"/>
                      <a:pt x="851" y="601"/>
                    </a:cubicBezTo>
                    <a:cubicBezTo>
                      <a:pt x="632" y="358"/>
                      <a:pt x="365" y="164"/>
                      <a:pt x="98" y="18"/>
                    </a:cubicBezTo>
                    <a:cubicBezTo>
                      <a:pt x="86" y="6"/>
                      <a:pt x="73" y="0"/>
                      <a:pt x="6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27"/>
              <p:cNvSpPr/>
              <p:nvPr/>
            </p:nvSpPr>
            <p:spPr>
              <a:xfrm>
                <a:off x="-509370" y="3949397"/>
                <a:ext cx="80028" cy="5629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633" extrusionOk="0">
                    <a:moveTo>
                      <a:pt x="827" y="1"/>
                    </a:moveTo>
                    <a:cubicBezTo>
                      <a:pt x="705" y="74"/>
                      <a:pt x="73" y="389"/>
                      <a:pt x="1" y="559"/>
                    </a:cubicBezTo>
                    <a:cubicBezTo>
                      <a:pt x="1" y="584"/>
                      <a:pt x="1" y="608"/>
                      <a:pt x="25" y="632"/>
                    </a:cubicBezTo>
                    <a:lnTo>
                      <a:pt x="49" y="632"/>
                    </a:lnTo>
                    <a:cubicBezTo>
                      <a:pt x="73" y="632"/>
                      <a:pt x="73" y="608"/>
                      <a:pt x="98" y="608"/>
                    </a:cubicBezTo>
                    <a:cubicBezTo>
                      <a:pt x="316" y="389"/>
                      <a:pt x="584" y="219"/>
                      <a:pt x="875" y="98"/>
                    </a:cubicBezTo>
                    <a:cubicBezTo>
                      <a:pt x="875" y="74"/>
                      <a:pt x="899" y="49"/>
                      <a:pt x="875" y="25"/>
                    </a:cubicBezTo>
                    <a:cubicBezTo>
                      <a:pt x="875" y="1"/>
                      <a:pt x="851" y="1"/>
                      <a:pt x="827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27"/>
              <p:cNvSpPr/>
              <p:nvPr/>
            </p:nvSpPr>
            <p:spPr>
              <a:xfrm>
                <a:off x="-539603" y="3817613"/>
                <a:ext cx="118886" cy="75764"/>
              </a:xfrm>
              <a:custGeom>
                <a:avLst/>
                <a:gdLst/>
                <a:ahLst/>
                <a:cxnLst/>
                <a:rect l="l" t="t" r="r" b="b"/>
                <a:pathLst>
                  <a:path w="1337" h="852" extrusionOk="0">
                    <a:moveTo>
                      <a:pt x="584" y="171"/>
                    </a:moveTo>
                    <a:cubicBezTo>
                      <a:pt x="584" y="219"/>
                      <a:pt x="535" y="268"/>
                      <a:pt x="511" y="292"/>
                    </a:cubicBezTo>
                    <a:cubicBezTo>
                      <a:pt x="511" y="268"/>
                      <a:pt x="511" y="171"/>
                      <a:pt x="584" y="171"/>
                    </a:cubicBezTo>
                    <a:close/>
                    <a:moveTo>
                      <a:pt x="1142" y="414"/>
                    </a:moveTo>
                    <a:cubicBezTo>
                      <a:pt x="1142" y="438"/>
                      <a:pt x="1118" y="462"/>
                      <a:pt x="1118" y="487"/>
                    </a:cubicBezTo>
                    <a:cubicBezTo>
                      <a:pt x="1094" y="511"/>
                      <a:pt x="1094" y="511"/>
                      <a:pt x="1069" y="535"/>
                    </a:cubicBezTo>
                    <a:cubicBezTo>
                      <a:pt x="1094" y="462"/>
                      <a:pt x="1142" y="414"/>
                      <a:pt x="1142" y="414"/>
                    </a:cubicBezTo>
                    <a:close/>
                    <a:moveTo>
                      <a:pt x="98" y="1"/>
                    </a:moveTo>
                    <a:cubicBezTo>
                      <a:pt x="73" y="1"/>
                      <a:pt x="49" y="25"/>
                      <a:pt x="49" y="49"/>
                    </a:cubicBezTo>
                    <a:cubicBezTo>
                      <a:pt x="1" y="219"/>
                      <a:pt x="98" y="390"/>
                      <a:pt x="243" y="462"/>
                    </a:cubicBezTo>
                    <a:cubicBezTo>
                      <a:pt x="268" y="475"/>
                      <a:pt x="298" y="481"/>
                      <a:pt x="331" y="481"/>
                    </a:cubicBezTo>
                    <a:cubicBezTo>
                      <a:pt x="365" y="481"/>
                      <a:pt x="401" y="475"/>
                      <a:pt x="438" y="462"/>
                    </a:cubicBezTo>
                    <a:cubicBezTo>
                      <a:pt x="486" y="608"/>
                      <a:pt x="632" y="705"/>
                      <a:pt x="802" y="705"/>
                    </a:cubicBezTo>
                    <a:cubicBezTo>
                      <a:pt x="875" y="705"/>
                      <a:pt x="924" y="705"/>
                      <a:pt x="996" y="681"/>
                    </a:cubicBezTo>
                    <a:cubicBezTo>
                      <a:pt x="1045" y="778"/>
                      <a:pt x="1142" y="851"/>
                      <a:pt x="1264" y="851"/>
                    </a:cubicBezTo>
                    <a:lnTo>
                      <a:pt x="1288" y="851"/>
                    </a:lnTo>
                    <a:cubicBezTo>
                      <a:pt x="1337" y="851"/>
                      <a:pt x="1337" y="778"/>
                      <a:pt x="1288" y="754"/>
                    </a:cubicBezTo>
                    <a:cubicBezTo>
                      <a:pt x="1275" y="757"/>
                      <a:pt x="1262" y="759"/>
                      <a:pt x="1250" y="759"/>
                    </a:cubicBezTo>
                    <a:cubicBezTo>
                      <a:pt x="1172" y="759"/>
                      <a:pt x="1115" y="696"/>
                      <a:pt x="1094" y="632"/>
                    </a:cubicBezTo>
                    <a:cubicBezTo>
                      <a:pt x="1142" y="608"/>
                      <a:pt x="1167" y="584"/>
                      <a:pt x="1191" y="535"/>
                    </a:cubicBezTo>
                    <a:cubicBezTo>
                      <a:pt x="1239" y="487"/>
                      <a:pt x="1239" y="414"/>
                      <a:pt x="1215" y="365"/>
                    </a:cubicBezTo>
                    <a:cubicBezTo>
                      <a:pt x="1198" y="348"/>
                      <a:pt x="1181" y="331"/>
                      <a:pt x="1164" y="331"/>
                    </a:cubicBezTo>
                    <a:cubicBezTo>
                      <a:pt x="1156" y="331"/>
                      <a:pt x="1149" y="334"/>
                      <a:pt x="1142" y="341"/>
                    </a:cubicBezTo>
                    <a:cubicBezTo>
                      <a:pt x="1045" y="341"/>
                      <a:pt x="996" y="438"/>
                      <a:pt x="996" y="560"/>
                    </a:cubicBezTo>
                    <a:cubicBezTo>
                      <a:pt x="972" y="560"/>
                      <a:pt x="972" y="584"/>
                      <a:pt x="996" y="584"/>
                    </a:cubicBezTo>
                    <a:cubicBezTo>
                      <a:pt x="924" y="608"/>
                      <a:pt x="875" y="608"/>
                      <a:pt x="802" y="608"/>
                    </a:cubicBezTo>
                    <a:cubicBezTo>
                      <a:pt x="681" y="608"/>
                      <a:pt x="559" y="535"/>
                      <a:pt x="535" y="414"/>
                    </a:cubicBezTo>
                    <a:cubicBezTo>
                      <a:pt x="559" y="390"/>
                      <a:pt x="584" y="365"/>
                      <a:pt x="608" y="341"/>
                    </a:cubicBezTo>
                    <a:cubicBezTo>
                      <a:pt x="632" y="317"/>
                      <a:pt x="729" y="219"/>
                      <a:pt x="681" y="122"/>
                    </a:cubicBezTo>
                    <a:cubicBezTo>
                      <a:pt x="681" y="122"/>
                      <a:pt x="656" y="74"/>
                      <a:pt x="559" y="74"/>
                    </a:cubicBezTo>
                    <a:cubicBezTo>
                      <a:pt x="462" y="98"/>
                      <a:pt x="413" y="171"/>
                      <a:pt x="413" y="317"/>
                    </a:cubicBezTo>
                    <a:cubicBezTo>
                      <a:pt x="413" y="317"/>
                      <a:pt x="413" y="341"/>
                      <a:pt x="413" y="365"/>
                    </a:cubicBezTo>
                    <a:cubicBezTo>
                      <a:pt x="389" y="377"/>
                      <a:pt x="365" y="383"/>
                      <a:pt x="341" y="383"/>
                    </a:cubicBezTo>
                    <a:cubicBezTo>
                      <a:pt x="316" y="383"/>
                      <a:pt x="292" y="377"/>
                      <a:pt x="268" y="365"/>
                    </a:cubicBezTo>
                    <a:cubicBezTo>
                      <a:pt x="171" y="292"/>
                      <a:pt x="122" y="171"/>
                      <a:pt x="122" y="49"/>
                    </a:cubicBezTo>
                    <a:cubicBezTo>
                      <a:pt x="122" y="25"/>
                      <a:pt x="122" y="1"/>
                      <a:pt x="98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27"/>
              <p:cNvSpPr/>
              <p:nvPr/>
            </p:nvSpPr>
            <p:spPr>
              <a:xfrm>
                <a:off x="-692990" y="3761503"/>
                <a:ext cx="131868" cy="58424"/>
              </a:xfrm>
              <a:custGeom>
                <a:avLst/>
                <a:gdLst/>
                <a:ahLst/>
                <a:cxnLst/>
                <a:rect l="l" t="t" r="r" b="b"/>
                <a:pathLst>
                  <a:path w="1483" h="657" extrusionOk="0">
                    <a:moveTo>
                      <a:pt x="1021" y="97"/>
                    </a:moveTo>
                    <a:cubicBezTo>
                      <a:pt x="1045" y="97"/>
                      <a:pt x="1045" y="97"/>
                      <a:pt x="1045" y="146"/>
                    </a:cubicBezTo>
                    <a:cubicBezTo>
                      <a:pt x="1045" y="195"/>
                      <a:pt x="1021" y="219"/>
                      <a:pt x="1021" y="243"/>
                    </a:cubicBezTo>
                    <a:cubicBezTo>
                      <a:pt x="997" y="195"/>
                      <a:pt x="997" y="146"/>
                      <a:pt x="1021" y="97"/>
                    </a:cubicBezTo>
                    <a:close/>
                    <a:moveTo>
                      <a:pt x="608" y="219"/>
                    </a:moveTo>
                    <a:cubicBezTo>
                      <a:pt x="632" y="267"/>
                      <a:pt x="657" y="340"/>
                      <a:pt x="632" y="413"/>
                    </a:cubicBezTo>
                    <a:cubicBezTo>
                      <a:pt x="608" y="389"/>
                      <a:pt x="584" y="365"/>
                      <a:pt x="559" y="316"/>
                    </a:cubicBezTo>
                    <a:cubicBezTo>
                      <a:pt x="559" y="292"/>
                      <a:pt x="584" y="243"/>
                      <a:pt x="608" y="219"/>
                    </a:cubicBezTo>
                    <a:close/>
                    <a:moveTo>
                      <a:pt x="1021" y="0"/>
                    </a:moveTo>
                    <a:cubicBezTo>
                      <a:pt x="972" y="0"/>
                      <a:pt x="924" y="25"/>
                      <a:pt x="924" y="73"/>
                    </a:cubicBezTo>
                    <a:cubicBezTo>
                      <a:pt x="875" y="146"/>
                      <a:pt x="900" y="267"/>
                      <a:pt x="924" y="340"/>
                    </a:cubicBezTo>
                    <a:cubicBezTo>
                      <a:pt x="875" y="389"/>
                      <a:pt x="827" y="413"/>
                      <a:pt x="754" y="438"/>
                    </a:cubicBezTo>
                    <a:lnTo>
                      <a:pt x="705" y="438"/>
                    </a:lnTo>
                    <a:cubicBezTo>
                      <a:pt x="730" y="340"/>
                      <a:pt x="730" y="243"/>
                      <a:pt x="681" y="170"/>
                    </a:cubicBezTo>
                    <a:cubicBezTo>
                      <a:pt x="664" y="153"/>
                      <a:pt x="634" y="136"/>
                      <a:pt x="602" y="136"/>
                    </a:cubicBezTo>
                    <a:cubicBezTo>
                      <a:pt x="588" y="136"/>
                      <a:pt x="574" y="139"/>
                      <a:pt x="559" y="146"/>
                    </a:cubicBezTo>
                    <a:cubicBezTo>
                      <a:pt x="487" y="170"/>
                      <a:pt x="438" y="267"/>
                      <a:pt x="462" y="340"/>
                    </a:cubicBezTo>
                    <a:cubicBezTo>
                      <a:pt x="487" y="413"/>
                      <a:pt x="511" y="462"/>
                      <a:pt x="584" y="486"/>
                    </a:cubicBezTo>
                    <a:cubicBezTo>
                      <a:pt x="547" y="541"/>
                      <a:pt x="497" y="568"/>
                      <a:pt x="444" y="568"/>
                    </a:cubicBezTo>
                    <a:cubicBezTo>
                      <a:pt x="426" y="568"/>
                      <a:pt x="408" y="565"/>
                      <a:pt x="389" y="559"/>
                    </a:cubicBezTo>
                    <a:cubicBezTo>
                      <a:pt x="98" y="535"/>
                      <a:pt x="98" y="389"/>
                      <a:pt x="98" y="389"/>
                    </a:cubicBezTo>
                    <a:cubicBezTo>
                      <a:pt x="98" y="365"/>
                      <a:pt x="74" y="340"/>
                      <a:pt x="49" y="340"/>
                    </a:cubicBezTo>
                    <a:cubicBezTo>
                      <a:pt x="25" y="340"/>
                      <a:pt x="1" y="365"/>
                      <a:pt x="1" y="389"/>
                    </a:cubicBezTo>
                    <a:cubicBezTo>
                      <a:pt x="1" y="413"/>
                      <a:pt x="1" y="608"/>
                      <a:pt x="389" y="656"/>
                    </a:cubicBezTo>
                    <a:lnTo>
                      <a:pt x="438" y="656"/>
                    </a:lnTo>
                    <a:cubicBezTo>
                      <a:pt x="535" y="656"/>
                      <a:pt x="632" y="608"/>
                      <a:pt x="681" y="510"/>
                    </a:cubicBezTo>
                    <a:lnTo>
                      <a:pt x="754" y="510"/>
                    </a:lnTo>
                    <a:cubicBezTo>
                      <a:pt x="851" y="486"/>
                      <a:pt x="924" y="462"/>
                      <a:pt x="972" y="413"/>
                    </a:cubicBezTo>
                    <a:cubicBezTo>
                      <a:pt x="997" y="438"/>
                      <a:pt x="1021" y="438"/>
                      <a:pt x="1045" y="462"/>
                    </a:cubicBezTo>
                    <a:cubicBezTo>
                      <a:pt x="1071" y="487"/>
                      <a:pt x="1123" y="520"/>
                      <a:pt x="1203" y="520"/>
                    </a:cubicBezTo>
                    <a:cubicBezTo>
                      <a:pt x="1274" y="520"/>
                      <a:pt x="1368" y="494"/>
                      <a:pt x="1483" y="413"/>
                    </a:cubicBezTo>
                    <a:cubicBezTo>
                      <a:pt x="1483" y="413"/>
                      <a:pt x="1483" y="365"/>
                      <a:pt x="1483" y="365"/>
                    </a:cubicBezTo>
                    <a:cubicBezTo>
                      <a:pt x="1470" y="352"/>
                      <a:pt x="1458" y="346"/>
                      <a:pt x="1446" y="346"/>
                    </a:cubicBezTo>
                    <a:cubicBezTo>
                      <a:pt x="1434" y="346"/>
                      <a:pt x="1422" y="352"/>
                      <a:pt x="1410" y="365"/>
                    </a:cubicBezTo>
                    <a:cubicBezTo>
                      <a:pt x="1355" y="405"/>
                      <a:pt x="1278" y="439"/>
                      <a:pt x="1204" y="439"/>
                    </a:cubicBezTo>
                    <a:cubicBezTo>
                      <a:pt x="1145" y="439"/>
                      <a:pt x="1088" y="418"/>
                      <a:pt x="1045" y="365"/>
                    </a:cubicBezTo>
                    <a:cubicBezTo>
                      <a:pt x="1094" y="292"/>
                      <a:pt x="1118" y="243"/>
                      <a:pt x="1118" y="170"/>
                    </a:cubicBezTo>
                    <a:cubicBezTo>
                      <a:pt x="1142" y="97"/>
                      <a:pt x="1094" y="25"/>
                      <a:pt x="1021" y="0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27"/>
              <p:cNvSpPr/>
              <p:nvPr/>
            </p:nvSpPr>
            <p:spPr>
              <a:xfrm>
                <a:off x="-664891" y="4027204"/>
                <a:ext cx="267916" cy="216088"/>
              </a:xfrm>
              <a:custGeom>
                <a:avLst/>
                <a:gdLst/>
                <a:ahLst/>
                <a:cxnLst/>
                <a:rect l="l" t="t" r="r" b="b"/>
                <a:pathLst>
                  <a:path w="3013" h="2430" extrusionOk="0">
                    <a:moveTo>
                      <a:pt x="1" y="0"/>
                    </a:moveTo>
                    <a:lnTo>
                      <a:pt x="316" y="2381"/>
                    </a:lnTo>
                    <a:lnTo>
                      <a:pt x="2746" y="2429"/>
                    </a:lnTo>
                    <a:lnTo>
                      <a:pt x="3013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26" name="Google Shape;1226;p27"/>
            <p:cNvSpPr/>
            <p:nvPr/>
          </p:nvSpPr>
          <p:spPr>
            <a:xfrm>
              <a:off x="6350500" y="4521609"/>
              <a:ext cx="1179950" cy="287650"/>
            </a:xfrm>
            <a:custGeom>
              <a:avLst/>
              <a:gdLst/>
              <a:ahLst/>
              <a:cxnLst/>
              <a:rect l="l" t="t" r="r" b="b"/>
              <a:pathLst>
                <a:path w="47198" h="11506" extrusionOk="0">
                  <a:moveTo>
                    <a:pt x="0" y="11475"/>
                  </a:moveTo>
                  <a:cubicBezTo>
                    <a:pt x="3687" y="11722"/>
                    <a:pt x="7906" y="9164"/>
                    <a:pt x="9558" y="5859"/>
                  </a:cubicBezTo>
                  <a:cubicBezTo>
                    <a:pt x="10235" y="4505"/>
                    <a:pt x="10709" y="880"/>
                    <a:pt x="9262" y="1326"/>
                  </a:cubicBezTo>
                  <a:cubicBezTo>
                    <a:pt x="6671" y="2125"/>
                    <a:pt x="4685" y="7095"/>
                    <a:pt x="6602" y="9012"/>
                  </a:cubicBezTo>
                  <a:cubicBezTo>
                    <a:pt x="11006" y="13416"/>
                    <a:pt x="27053" y="5473"/>
                    <a:pt x="23254" y="538"/>
                  </a:cubicBezTo>
                  <a:cubicBezTo>
                    <a:pt x="21191" y="-2143"/>
                    <a:pt x="15077" y="6118"/>
                    <a:pt x="17244" y="8716"/>
                  </a:cubicBezTo>
                  <a:cubicBezTo>
                    <a:pt x="20758" y="12929"/>
                    <a:pt x="29582" y="8272"/>
                    <a:pt x="33009" y="3987"/>
                  </a:cubicBezTo>
                  <a:cubicBezTo>
                    <a:pt x="33816" y="2978"/>
                    <a:pt x="33765" y="-185"/>
                    <a:pt x="32516" y="144"/>
                  </a:cubicBezTo>
                  <a:cubicBezTo>
                    <a:pt x="29513" y="935"/>
                    <a:pt x="27980" y="6399"/>
                    <a:pt x="29659" y="9012"/>
                  </a:cubicBezTo>
                  <a:cubicBezTo>
                    <a:pt x="32449" y="13352"/>
                    <a:pt x="45289" y="5485"/>
                    <a:pt x="42862" y="932"/>
                  </a:cubicBezTo>
                  <a:cubicBezTo>
                    <a:pt x="42417" y="98"/>
                    <a:pt x="40902" y="1282"/>
                    <a:pt x="40202" y="1918"/>
                  </a:cubicBezTo>
                  <a:cubicBezTo>
                    <a:pt x="38237" y="3706"/>
                    <a:pt x="39117" y="8414"/>
                    <a:pt x="41384" y="9800"/>
                  </a:cubicBezTo>
                  <a:cubicBezTo>
                    <a:pt x="43191" y="10905"/>
                    <a:pt x="46739" y="9305"/>
                    <a:pt x="47198" y="7238"/>
                  </a:cubicBezTo>
                </a:path>
              </a:pathLst>
            </a:custGeom>
            <a:noFill/>
            <a:ln w="2857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1227" name="Google Shape;1227;p27"/>
          <p:cNvGrpSpPr/>
          <p:nvPr/>
        </p:nvGrpSpPr>
        <p:grpSpPr>
          <a:xfrm>
            <a:off x="7711344" y="360803"/>
            <a:ext cx="2075477" cy="1441992"/>
            <a:chOff x="7239867" y="1514545"/>
            <a:chExt cx="2525833" cy="1610805"/>
          </a:xfrm>
        </p:grpSpPr>
        <p:grpSp>
          <p:nvGrpSpPr>
            <p:cNvPr id="1228" name="Google Shape;1228;p27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29" name="Google Shape;1229;p27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30" name="Google Shape;1230;p27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1" name="Google Shape;1231;p27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2" name="Google Shape;1232;p27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3" name="Google Shape;1233;p27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4" name="Google Shape;1234;p27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5" name="Google Shape;1235;p27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36" name="Google Shape;1236;p27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27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38" name="Google Shape;1238;p27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262320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0" name="Google Shape;1240;p28"/>
          <p:cNvSpPr txBox="1">
            <a:spLocks noGrp="1"/>
          </p:cNvSpPr>
          <p:nvPr>
            <p:ph type="title"/>
          </p:nvPr>
        </p:nvSpPr>
        <p:spPr>
          <a:xfrm>
            <a:off x="1779150" y="1593633"/>
            <a:ext cx="5585700" cy="238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120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/>
            </a:lvl9pPr>
          </a:lstStyle>
          <a:p>
            <a:endParaRPr/>
          </a:p>
        </p:txBody>
      </p:sp>
      <p:sp>
        <p:nvSpPr>
          <p:cNvPr id="1241" name="Google Shape;1241;p28"/>
          <p:cNvSpPr txBox="1">
            <a:spLocks noGrp="1"/>
          </p:cNvSpPr>
          <p:nvPr>
            <p:ph type="subTitle" idx="1"/>
          </p:nvPr>
        </p:nvSpPr>
        <p:spPr>
          <a:xfrm>
            <a:off x="1831050" y="3894467"/>
            <a:ext cx="5481900" cy="8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42" name="Google Shape;1242;p28"/>
          <p:cNvGrpSpPr/>
          <p:nvPr/>
        </p:nvGrpSpPr>
        <p:grpSpPr>
          <a:xfrm flipH="1">
            <a:off x="7487725" y="858743"/>
            <a:ext cx="2037701" cy="2147739"/>
            <a:chOff x="855987" y="2204128"/>
            <a:chExt cx="1217483" cy="962421"/>
          </a:xfrm>
        </p:grpSpPr>
        <p:grpSp>
          <p:nvGrpSpPr>
            <p:cNvPr id="1243" name="Google Shape;1243;p28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244" name="Google Shape;1244;p28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28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28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28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28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28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0" name="Google Shape;1250;p28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1" name="Google Shape;1251;p28"/>
          <p:cNvGrpSpPr/>
          <p:nvPr/>
        </p:nvGrpSpPr>
        <p:grpSpPr>
          <a:xfrm flipH="1">
            <a:off x="44315" y="4371810"/>
            <a:ext cx="2525833" cy="2147740"/>
            <a:chOff x="7239867" y="1514545"/>
            <a:chExt cx="2525833" cy="1610805"/>
          </a:xfrm>
        </p:grpSpPr>
        <p:grpSp>
          <p:nvGrpSpPr>
            <p:cNvPr id="1252" name="Google Shape;1252;p28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253" name="Google Shape;1253;p28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254" name="Google Shape;1254;p28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5" name="Google Shape;1255;p28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6" name="Google Shape;1256;p28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7" name="Google Shape;1257;p28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8" name="Google Shape;1258;p28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9" name="Google Shape;1259;p28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260" name="Google Shape;1260;p28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1" name="Google Shape;1261;p28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62" name="Google Shape;1262;p28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3" name="Google Shape;1263;p28"/>
          <p:cNvGrpSpPr/>
          <p:nvPr/>
        </p:nvGrpSpPr>
        <p:grpSpPr>
          <a:xfrm flipH="1">
            <a:off x="373332" y="969404"/>
            <a:ext cx="1867806" cy="2261209"/>
            <a:chOff x="7844079" y="226728"/>
            <a:chExt cx="1373387" cy="1246991"/>
          </a:xfrm>
        </p:grpSpPr>
        <p:sp>
          <p:nvSpPr>
            <p:cNvPr id="1264" name="Google Shape;1264;p28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8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8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8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8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8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8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8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8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8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8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8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76" name="Google Shape;1276;p28"/>
          <p:cNvGrpSpPr/>
          <p:nvPr/>
        </p:nvGrpSpPr>
        <p:grpSpPr>
          <a:xfrm>
            <a:off x="7571176" y="4371799"/>
            <a:ext cx="1104944" cy="2555156"/>
            <a:chOff x="-1056319" y="1385262"/>
            <a:chExt cx="212940" cy="369285"/>
          </a:xfrm>
        </p:grpSpPr>
        <p:sp>
          <p:nvSpPr>
            <p:cNvPr id="1277" name="Google Shape;1277;p28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8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8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8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8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8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8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84" name="Google Shape;1284;p28"/>
          <p:cNvGrpSpPr/>
          <p:nvPr/>
        </p:nvGrpSpPr>
        <p:grpSpPr>
          <a:xfrm flipH="1">
            <a:off x="-49462" y="107005"/>
            <a:ext cx="901300" cy="862401"/>
            <a:chOff x="6102329" y="3283426"/>
            <a:chExt cx="654776" cy="469888"/>
          </a:xfrm>
        </p:grpSpPr>
        <p:sp>
          <p:nvSpPr>
            <p:cNvPr id="1285" name="Google Shape;1285;p28"/>
            <p:cNvSpPr/>
            <p:nvPr/>
          </p:nvSpPr>
          <p:spPr>
            <a:xfrm>
              <a:off x="6149906" y="3283426"/>
              <a:ext cx="607200" cy="327381"/>
            </a:xfrm>
            <a:custGeom>
              <a:avLst/>
              <a:gdLst/>
              <a:ahLst/>
              <a:cxnLst/>
              <a:rect l="l" t="t" r="r" b="b"/>
              <a:pathLst>
                <a:path w="2795" h="1507" extrusionOk="0">
                  <a:moveTo>
                    <a:pt x="2697" y="0"/>
                  </a:moveTo>
                  <a:cubicBezTo>
                    <a:pt x="2697" y="22"/>
                    <a:pt x="1520" y="1418"/>
                    <a:pt x="435" y="1418"/>
                  </a:cubicBezTo>
                  <a:cubicBezTo>
                    <a:pt x="312" y="1418"/>
                    <a:pt x="191" y="1400"/>
                    <a:pt x="73" y="1361"/>
                  </a:cubicBezTo>
                  <a:cubicBezTo>
                    <a:pt x="66" y="1354"/>
                    <a:pt x="59" y="1351"/>
                    <a:pt x="52" y="1351"/>
                  </a:cubicBezTo>
                  <a:cubicBezTo>
                    <a:pt x="35" y="1351"/>
                    <a:pt x="18" y="1368"/>
                    <a:pt x="1" y="1385"/>
                  </a:cubicBezTo>
                  <a:cubicBezTo>
                    <a:pt x="1" y="1409"/>
                    <a:pt x="1" y="1434"/>
                    <a:pt x="25" y="1434"/>
                  </a:cubicBezTo>
                  <a:cubicBezTo>
                    <a:pt x="171" y="1482"/>
                    <a:pt x="292" y="1507"/>
                    <a:pt x="414" y="1507"/>
                  </a:cubicBezTo>
                  <a:cubicBezTo>
                    <a:pt x="948" y="1458"/>
                    <a:pt x="1458" y="1239"/>
                    <a:pt x="1871" y="899"/>
                  </a:cubicBezTo>
                  <a:cubicBezTo>
                    <a:pt x="2187" y="656"/>
                    <a:pt x="2503" y="389"/>
                    <a:pt x="2770" y="73"/>
                  </a:cubicBezTo>
                  <a:cubicBezTo>
                    <a:pt x="2794" y="49"/>
                    <a:pt x="2794" y="25"/>
                    <a:pt x="2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8"/>
            <p:cNvSpPr/>
            <p:nvPr/>
          </p:nvSpPr>
          <p:spPr>
            <a:xfrm>
              <a:off x="6218555" y="3499796"/>
              <a:ext cx="179662" cy="211375"/>
            </a:xfrm>
            <a:custGeom>
              <a:avLst/>
              <a:gdLst/>
              <a:ahLst/>
              <a:cxnLst/>
              <a:rect l="l" t="t" r="r" b="b"/>
              <a:pathLst>
                <a:path w="827" h="973" extrusionOk="0">
                  <a:moveTo>
                    <a:pt x="73" y="0"/>
                  </a:moveTo>
                  <a:cubicBezTo>
                    <a:pt x="49" y="0"/>
                    <a:pt x="25" y="25"/>
                    <a:pt x="25" y="49"/>
                  </a:cubicBezTo>
                  <a:cubicBezTo>
                    <a:pt x="0" y="49"/>
                    <a:pt x="25" y="98"/>
                    <a:pt x="49" y="98"/>
                  </a:cubicBezTo>
                  <a:cubicBezTo>
                    <a:pt x="268" y="170"/>
                    <a:pt x="511" y="243"/>
                    <a:pt x="729" y="341"/>
                  </a:cubicBezTo>
                  <a:cubicBezTo>
                    <a:pt x="559" y="559"/>
                    <a:pt x="340" y="729"/>
                    <a:pt x="122" y="875"/>
                  </a:cubicBezTo>
                  <a:cubicBezTo>
                    <a:pt x="98" y="899"/>
                    <a:pt x="98" y="924"/>
                    <a:pt x="122" y="948"/>
                  </a:cubicBezTo>
                  <a:cubicBezTo>
                    <a:pt x="122" y="948"/>
                    <a:pt x="146" y="972"/>
                    <a:pt x="146" y="972"/>
                  </a:cubicBezTo>
                  <a:cubicBezTo>
                    <a:pt x="170" y="948"/>
                    <a:pt x="170" y="948"/>
                    <a:pt x="170" y="948"/>
                  </a:cubicBezTo>
                  <a:cubicBezTo>
                    <a:pt x="365" y="802"/>
                    <a:pt x="826" y="462"/>
                    <a:pt x="826" y="341"/>
                  </a:cubicBezTo>
                  <a:cubicBezTo>
                    <a:pt x="826" y="316"/>
                    <a:pt x="802" y="292"/>
                    <a:pt x="778" y="292"/>
                  </a:cubicBezTo>
                  <a:cubicBezTo>
                    <a:pt x="559" y="170"/>
                    <a:pt x="316" y="98"/>
                    <a:pt x="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8"/>
            <p:cNvSpPr/>
            <p:nvPr/>
          </p:nvSpPr>
          <p:spPr>
            <a:xfrm>
              <a:off x="6367367" y="3409207"/>
              <a:ext cx="204862" cy="249174"/>
            </a:xfrm>
            <a:custGeom>
              <a:avLst/>
              <a:gdLst/>
              <a:ahLst/>
              <a:cxnLst/>
              <a:rect l="l" t="t" r="r" b="b"/>
              <a:pathLst>
                <a:path w="943" h="1147" extrusionOk="0">
                  <a:moveTo>
                    <a:pt x="53" y="1"/>
                  </a:moveTo>
                  <a:cubicBezTo>
                    <a:pt x="15" y="1"/>
                    <a:pt x="1" y="77"/>
                    <a:pt x="44" y="77"/>
                  </a:cubicBezTo>
                  <a:cubicBezTo>
                    <a:pt x="287" y="150"/>
                    <a:pt x="530" y="272"/>
                    <a:pt x="749" y="393"/>
                  </a:cubicBezTo>
                  <a:cubicBezTo>
                    <a:pt x="797" y="417"/>
                    <a:pt x="651" y="758"/>
                    <a:pt x="457" y="1073"/>
                  </a:cubicBezTo>
                  <a:cubicBezTo>
                    <a:pt x="433" y="1098"/>
                    <a:pt x="433" y="1122"/>
                    <a:pt x="457" y="1146"/>
                  </a:cubicBezTo>
                  <a:lnTo>
                    <a:pt x="481" y="1146"/>
                  </a:lnTo>
                  <a:cubicBezTo>
                    <a:pt x="506" y="1122"/>
                    <a:pt x="530" y="1122"/>
                    <a:pt x="530" y="1098"/>
                  </a:cubicBezTo>
                  <a:cubicBezTo>
                    <a:pt x="651" y="903"/>
                    <a:pt x="943" y="417"/>
                    <a:pt x="797" y="296"/>
                  </a:cubicBezTo>
                  <a:cubicBezTo>
                    <a:pt x="579" y="174"/>
                    <a:pt x="336" y="77"/>
                    <a:pt x="68" y="4"/>
                  </a:cubicBezTo>
                  <a:cubicBezTo>
                    <a:pt x="63" y="2"/>
                    <a:pt x="58" y="1"/>
                    <a:pt x="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8"/>
            <p:cNvSpPr/>
            <p:nvPr/>
          </p:nvSpPr>
          <p:spPr>
            <a:xfrm>
              <a:off x="6519439" y="3341429"/>
              <a:ext cx="174230" cy="179657"/>
            </a:xfrm>
            <a:custGeom>
              <a:avLst/>
              <a:gdLst/>
              <a:ahLst/>
              <a:cxnLst/>
              <a:rect l="l" t="t" r="r" b="b"/>
              <a:pathLst>
                <a:path w="802" h="827" extrusionOk="0">
                  <a:moveTo>
                    <a:pt x="24" y="1"/>
                  </a:moveTo>
                  <a:cubicBezTo>
                    <a:pt x="0" y="1"/>
                    <a:pt x="0" y="74"/>
                    <a:pt x="24" y="98"/>
                  </a:cubicBezTo>
                  <a:cubicBezTo>
                    <a:pt x="243" y="98"/>
                    <a:pt x="462" y="122"/>
                    <a:pt x="680" y="171"/>
                  </a:cubicBezTo>
                  <a:cubicBezTo>
                    <a:pt x="656" y="389"/>
                    <a:pt x="559" y="584"/>
                    <a:pt x="462" y="778"/>
                  </a:cubicBezTo>
                  <a:cubicBezTo>
                    <a:pt x="437" y="778"/>
                    <a:pt x="462" y="827"/>
                    <a:pt x="462" y="827"/>
                  </a:cubicBezTo>
                  <a:lnTo>
                    <a:pt x="486" y="827"/>
                  </a:lnTo>
                  <a:cubicBezTo>
                    <a:pt x="510" y="827"/>
                    <a:pt x="510" y="827"/>
                    <a:pt x="534" y="802"/>
                  </a:cubicBezTo>
                  <a:cubicBezTo>
                    <a:pt x="583" y="729"/>
                    <a:pt x="802" y="268"/>
                    <a:pt x="753" y="122"/>
                  </a:cubicBezTo>
                  <a:cubicBezTo>
                    <a:pt x="753" y="122"/>
                    <a:pt x="729" y="98"/>
                    <a:pt x="705" y="74"/>
                  </a:cubicBezTo>
                  <a:cubicBezTo>
                    <a:pt x="486" y="25"/>
                    <a:pt x="267" y="1"/>
                    <a:pt x="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8"/>
            <p:cNvSpPr/>
            <p:nvPr/>
          </p:nvSpPr>
          <p:spPr>
            <a:xfrm>
              <a:off x="6603730" y="3489151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8"/>
            <p:cNvSpPr/>
            <p:nvPr/>
          </p:nvSpPr>
          <p:spPr>
            <a:xfrm>
              <a:off x="6487721" y="3299284"/>
              <a:ext cx="68867" cy="74079"/>
            </a:xfrm>
            <a:custGeom>
              <a:avLst/>
              <a:gdLst/>
              <a:ahLst/>
              <a:cxnLst/>
              <a:rect l="l" t="t" r="r" b="b"/>
              <a:pathLst>
                <a:path w="317" h="341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68"/>
                    <a:pt x="73" y="340"/>
                    <a:pt x="170" y="340"/>
                  </a:cubicBezTo>
                  <a:cubicBezTo>
                    <a:pt x="243" y="340"/>
                    <a:pt x="316" y="268"/>
                    <a:pt x="316" y="170"/>
                  </a:cubicBezTo>
                  <a:cubicBezTo>
                    <a:pt x="316" y="73"/>
                    <a:pt x="243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8"/>
            <p:cNvSpPr/>
            <p:nvPr/>
          </p:nvSpPr>
          <p:spPr>
            <a:xfrm>
              <a:off x="6334564" y="3378359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1"/>
                  </a:moveTo>
                  <a:cubicBezTo>
                    <a:pt x="74" y="1"/>
                    <a:pt x="1" y="74"/>
                    <a:pt x="1" y="171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1"/>
                  </a:cubicBezTo>
                  <a:cubicBezTo>
                    <a:pt x="341" y="74"/>
                    <a:pt x="268" y="1"/>
                    <a:pt x="1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8"/>
            <p:cNvSpPr/>
            <p:nvPr/>
          </p:nvSpPr>
          <p:spPr>
            <a:xfrm>
              <a:off x="6424286" y="3626446"/>
              <a:ext cx="74081" cy="74079"/>
            </a:xfrm>
            <a:custGeom>
              <a:avLst/>
              <a:gdLst/>
              <a:ahLst/>
              <a:cxnLst/>
              <a:rect l="l" t="t" r="r" b="b"/>
              <a:pathLst>
                <a:path w="341" h="341" extrusionOk="0">
                  <a:moveTo>
                    <a:pt x="171" y="0"/>
                  </a:moveTo>
                  <a:cubicBezTo>
                    <a:pt x="74" y="0"/>
                    <a:pt x="1" y="73"/>
                    <a:pt x="1" y="170"/>
                  </a:cubicBezTo>
                  <a:cubicBezTo>
                    <a:pt x="1" y="268"/>
                    <a:pt x="74" y="341"/>
                    <a:pt x="171" y="341"/>
                  </a:cubicBezTo>
                  <a:cubicBezTo>
                    <a:pt x="268" y="341"/>
                    <a:pt x="341" y="268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8"/>
            <p:cNvSpPr/>
            <p:nvPr/>
          </p:nvSpPr>
          <p:spPr>
            <a:xfrm>
              <a:off x="6181623" y="3462865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0"/>
                  </a:moveTo>
                  <a:cubicBezTo>
                    <a:pt x="73" y="0"/>
                    <a:pt x="0" y="73"/>
                    <a:pt x="0" y="170"/>
                  </a:cubicBezTo>
                  <a:cubicBezTo>
                    <a:pt x="0" y="243"/>
                    <a:pt x="73" y="316"/>
                    <a:pt x="170" y="316"/>
                  </a:cubicBezTo>
                  <a:cubicBezTo>
                    <a:pt x="268" y="316"/>
                    <a:pt x="340" y="243"/>
                    <a:pt x="340" y="170"/>
                  </a:cubicBezTo>
                  <a:cubicBezTo>
                    <a:pt x="340" y="73"/>
                    <a:pt x="268" y="0"/>
                    <a:pt x="17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8"/>
            <p:cNvSpPr/>
            <p:nvPr/>
          </p:nvSpPr>
          <p:spPr>
            <a:xfrm>
              <a:off x="6102329" y="3547371"/>
              <a:ext cx="74298" cy="74079"/>
            </a:xfrm>
            <a:custGeom>
              <a:avLst/>
              <a:gdLst/>
              <a:ahLst/>
              <a:cxnLst/>
              <a:rect l="l" t="t" r="r" b="b"/>
              <a:pathLst>
                <a:path w="342" h="341" extrusionOk="0">
                  <a:moveTo>
                    <a:pt x="171" y="0"/>
                  </a:moveTo>
                  <a:cubicBezTo>
                    <a:pt x="98" y="0"/>
                    <a:pt x="1" y="73"/>
                    <a:pt x="1" y="170"/>
                  </a:cubicBezTo>
                  <a:cubicBezTo>
                    <a:pt x="1" y="267"/>
                    <a:pt x="98" y="340"/>
                    <a:pt x="171" y="340"/>
                  </a:cubicBezTo>
                  <a:cubicBezTo>
                    <a:pt x="268" y="340"/>
                    <a:pt x="341" y="267"/>
                    <a:pt x="341" y="170"/>
                  </a:cubicBezTo>
                  <a:cubicBezTo>
                    <a:pt x="341" y="73"/>
                    <a:pt x="268" y="0"/>
                    <a:pt x="17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8"/>
            <p:cNvSpPr/>
            <p:nvPr/>
          </p:nvSpPr>
          <p:spPr>
            <a:xfrm>
              <a:off x="6213341" y="3684449"/>
              <a:ext cx="74081" cy="68865"/>
            </a:xfrm>
            <a:custGeom>
              <a:avLst/>
              <a:gdLst/>
              <a:ahLst/>
              <a:cxnLst/>
              <a:rect l="l" t="t" r="r" b="b"/>
              <a:pathLst>
                <a:path w="341" h="317" extrusionOk="0">
                  <a:moveTo>
                    <a:pt x="170" y="1"/>
                  </a:moveTo>
                  <a:cubicBezTo>
                    <a:pt x="73" y="1"/>
                    <a:pt x="0" y="74"/>
                    <a:pt x="0" y="146"/>
                  </a:cubicBezTo>
                  <a:cubicBezTo>
                    <a:pt x="0" y="244"/>
                    <a:pt x="73" y="316"/>
                    <a:pt x="170" y="316"/>
                  </a:cubicBezTo>
                  <a:cubicBezTo>
                    <a:pt x="267" y="316"/>
                    <a:pt x="340" y="244"/>
                    <a:pt x="340" y="146"/>
                  </a:cubicBezTo>
                  <a:cubicBezTo>
                    <a:pt x="340" y="74"/>
                    <a:pt x="267" y="1"/>
                    <a:pt x="17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6" name="Google Shape;1296;p28"/>
          <p:cNvGrpSpPr/>
          <p:nvPr/>
        </p:nvGrpSpPr>
        <p:grpSpPr>
          <a:xfrm>
            <a:off x="3641684" y="221292"/>
            <a:ext cx="1860621" cy="1081397"/>
            <a:chOff x="3965010" y="571479"/>
            <a:chExt cx="1651683" cy="719972"/>
          </a:xfrm>
        </p:grpSpPr>
        <p:grpSp>
          <p:nvGrpSpPr>
            <p:cNvPr id="1297" name="Google Shape;1297;p28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298" name="Google Shape;1298;p28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299" name="Google Shape;1299;p28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0" name="Google Shape;1300;p28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1" name="Google Shape;1301;p28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02" name="Google Shape;1302;p28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03" name="Google Shape;1303;p28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04" name="Google Shape;1304;p28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970149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29"/>
          <p:cNvSpPr txBox="1">
            <a:spLocks noGrp="1"/>
          </p:cNvSpPr>
          <p:nvPr>
            <p:ph type="body" idx="1"/>
          </p:nvPr>
        </p:nvSpPr>
        <p:spPr>
          <a:xfrm>
            <a:off x="753825" y="1446433"/>
            <a:ext cx="3818100" cy="49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mfortaa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oboto Slab Light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307" name="Google Shape;1307;p29"/>
          <p:cNvSpPr txBox="1">
            <a:spLocks noGrp="1"/>
          </p:cNvSpPr>
          <p:nvPr>
            <p:ph type="title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08" name="Google Shape;1308;p29"/>
          <p:cNvGrpSpPr/>
          <p:nvPr/>
        </p:nvGrpSpPr>
        <p:grpSpPr>
          <a:xfrm>
            <a:off x="7844080" y="302305"/>
            <a:ext cx="1373387" cy="1662655"/>
            <a:chOff x="7844079" y="226728"/>
            <a:chExt cx="1373387" cy="1246991"/>
          </a:xfrm>
        </p:grpSpPr>
        <p:sp>
          <p:nvSpPr>
            <p:cNvPr id="1309" name="Google Shape;1309;p29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9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9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9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9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9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9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9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9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9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9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9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9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9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29"/>
          <p:cNvGrpSpPr/>
          <p:nvPr/>
        </p:nvGrpSpPr>
        <p:grpSpPr>
          <a:xfrm>
            <a:off x="91757" y="5276980"/>
            <a:ext cx="708344" cy="1638049"/>
            <a:chOff x="-1056319" y="1385262"/>
            <a:chExt cx="212940" cy="369285"/>
          </a:xfrm>
        </p:grpSpPr>
        <p:sp>
          <p:nvSpPr>
            <p:cNvPr id="1324" name="Google Shape;1324;p29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9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9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9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9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9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9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1" name="Google Shape;1331;p29"/>
          <p:cNvGrpSpPr/>
          <p:nvPr/>
        </p:nvGrpSpPr>
        <p:grpSpPr>
          <a:xfrm rot="9492052">
            <a:off x="177000" y="183233"/>
            <a:ext cx="537861" cy="741160"/>
            <a:chOff x="5294267" y="4624350"/>
            <a:chExt cx="383004" cy="395854"/>
          </a:xfrm>
        </p:grpSpPr>
        <p:sp>
          <p:nvSpPr>
            <p:cNvPr id="1332" name="Google Shape;1332;p29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9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9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9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9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9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9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9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9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1" name="Google Shape;1341;p29"/>
          <p:cNvGrpSpPr/>
          <p:nvPr/>
        </p:nvGrpSpPr>
        <p:grpSpPr>
          <a:xfrm>
            <a:off x="8484889" y="6003989"/>
            <a:ext cx="604654" cy="770716"/>
            <a:chOff x="122839" y="125316"/>
            <a:chExt cx="604654" cy="578037"/>
          </a:xfrm>
        </p:grpSpPr>
        <p:sp>
          <p:nvSpPr>
            <p:cNvPr id="1342" name="Google Shape;1342;p29"/>
            <p:cNvSpPr/>
            <p:nvPr/>
          </p:nvSpPr>
          <p:spPr>
            <a:xfrm rot="10232062">
              <a:off x="183718" y="463675"/>
              <a:ext cx="246284" cy="220932"/>
            </a:xfrm>
            <a:custGeom>
              <a:avLst/>
              <a:gdLst/>
              <a:ahLst/>
              <a:cxnLst/>
              <a:rect l="l" t="t" r="r" b="b"/>
              <a:pathLst>
                <a:path w="2891" h="2593" extrusionOk="0">
                  <a:moveTo>
                    <a:pt x="2397" y="0"/>
                  </a:moveTo>
                  <a:cubicBezTo>
                    <a:pt x="2197" y="0"/>
                    <a:pt x="1879" y="238"/>
                    <a:pt x="1117" y="367"/>
                  </a:cubicBezTo>
                  <a:cubicBezTo>
                    <a:pt x="0" y="586"/>
                    <a:pt x="389" y="2213"/>
                    <a:pt x="389" y="2335"/>
                  </a:cubicBezTo>
                  <a:cubicBezTo>
                    <a:pt x="672" y="2505"/>
                    <a:pt x="988" y="2592"/>
                    <a:pt x="1309" y="2592"/>
                  </a:cubicBezTo>
                  <a:cubicBezTo>
                    <a:pt x="1538" y="2592"/>
                    <a:pt x="1769" y="2547"/>
                    <a:pt x="1992" y="2456"/>
                  </a:cubicBezTo>
                  <a:cubicBezTo>
                    <a:pt x="2891" y="2092"/>
                    <a:pt x="2891" y="683"/>
                    <a:pt x="2648" y="221"/>
                  </a:cubicBezTo>
                  <a:cubicBezTo>
                    <a:pt x="2567" y="59"/>
                    <a:pt x="2497" y="0"/>
                    <a:pt x="23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9"/>
            <p:cNvSpPr/>
            <p:nvPr/>
          </p:nvSpPr>
          <p:spPr>
            <a:xfrm rot="10232062">
              <a:off x="259551" y="505895"/>
              <a:ext cx="122162" cy="100199"/>
            </a:xfrm>
            <a:custGeom>
              <a:avLst/>
              <a:gdLst/>
              <a:ahLst/>
              <a:cxnLst/>
              <a:rect l="l" t="t" r="r" b="b"/>
              <a:pathLst>
                <a:path w="1434" h="1176" extrusionOk="0">
                  <a:moveTo>
                    <a:pt x="1347" y="0"/>
                  </a:moveTo>
                  <a:cubicBezTo>
                    <a:pt x="1312" y="0"/>
                    <a:pt x="1281" y="23"/>
                    <a:pt x="1264" y="58"/>
                  </a:cubicBezTo>
                  <a:cubicBezTo>
                    <a:pt x="1069" y="520"/>
                    <a:pt x="49" y="1030"/>
                    <a:pt x="49" y="1030"/>
                  </a:cubicBezTo>
                  <a:cubicBezTo>
                    <a:pt x="25" y="1054"/>
                    <a:pt x="0" y="1103"/>
                    <a:pt x="25" y="1151"/>
                  </a:cubicBezTo>
                  <a:cubicBezTo>
                    <a:pt x="49" y="1176"/>
                    <a:pt x="73" y="1176"/>
                    <a:pt x="98" y="1176"/>
                  </a:cubicBezTo>
                  <a:lnTo>
                    <a:pt x="122" y="1176"/>
                  </a:lnTo>
                  <a:cubicBezTo>
                    <a:pt x="171" y="1151"/>
                    <a:pt x="1166" y="641"/>
                    <a:pt x="1409" y="107"/>
                  </a:cubicBezTo>
                  <a:cubicBezTo>
                    <a:pt x="1434" y="82"/>
                    <a:pt x="1409" y="34"/>
                    <a:pt x="1385" y="10"/>
                  </a:cubicBezTo>
                  <a:cubicBezTo>
                    <a:pt x="1372" y="3"/>
                    <a:pt x="1359" y="0"/>
                    <a:pt x="1347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9"/>
            <p:cNvSpPr/>
            <p:nvPr/>
          </p:nvSpPr>
          <p:spPr>
            <a:xfrm rot="10232062">
              <a:off x="138246" y="172035"/>
              <a:ext cx="254633" cy="208407"/>
            </a:xfrm>
            <a:custGeom>
              <a:avLst/>
              <a:gdLst/>
              <a:ahLst/>
              <a:cxnLst/>
              <a:rect l="l" t="t" r="r" b="b"/>
              <a:pathLst>
                <a:path w="2989" h="2446" extrusionOk="0">
                  <a:moveTo>
                    <a:pt x="1122" y="0"/>
                  </a:moveTo>
                  <a:cubicBezTo>
                    <a:pt x="708" y="0"/>
                    <a:pt x="337" y="106"/>
                    <a:pt x="292" y="117"/>
                  </a:cubicBezTo>
                  <a:cubicBezTo>
                    <a:pt x="25" y="628"/>
                    <a:pt x="0" y="1211"/>
                    <a:pt x="267" y="1721"/>
                  </a:cubicBezTo>
                  <a:cubicBezTo>
                    <a:pt x="520" y="2255"/>
                    <a:pt x="1145" y="2445"/>
                    <a:pt x="1692" y="2445"/>
                  </a:cubicBezTo>
                  <a:cubicBezTo>
                    <a:pt x="2040" y="2445"/>
                    <a:pt x="2357" y="2368"/>
                    <a:pt x="2527" y="2255"/>
                  </a:cubicBezTo>
                  <a:cubicBezTo>
                    <a:pt x="2988" y="1939"/>
                    <a:pt x="2551" y="1842"/>
                    <a:pt x="2284" y="725"/>
                  </a:cubicBezTo>
                  <a:cubicBezTo>
                    <a:pt x="2128" y="140"/>
                    <a:pt x="1597" y="0"/>
                    <a:pt x="11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9"/>
            <p:cNvSpPr/>
            <p:nvPr/>
          </p:nvSpPr>
          <p:spPr>
            <a:xfrm rot="10232062">
              <a:off x="241030" y="237329"/>
              <a:ext cx="109810" cy="114769"/>
            </a:xfrm>
            <a:custGeom>
              <a:avLst/>
              <a:gdLst/>
              <a:ahLst/>
              <a:cxnLst/>
              <a:rect l="l" t="t" r="r" b="b"/>
              <a:pathLst>
                <a:path w="1289" h="1347" extrusionOk="0">
                  <a:moveTo>
                    <a:pt x="91" y="0"/>
                  </a:moveTo>
                  <a:cubicBezTo>
                    <a:pt x="78" y="0"/>
                    <a:pt x="64" y="3"/>
                    <a:pt x="49" y="11"/>
                  </a:cubicBezTo>
                  <a:cubicBezTo>
                    <a:pt x="1" y="35"/>
                    <a:pt x="1" y="83"/>
                    <a:pt x="25" y="132"/>
                  </a:cubicBezTo>
                  <a:cubicBezTo>
                    <a:pt x="49" y="156"/>
                    <a:pt x="632" y="1128"/>
                    <a:pt x="1167" y="1347"/>
                  </a:cubicBezTo>
                  <a:lnTo>
                    <a:pt x="1191" y="1347"/>
                  </a:lnTo>
                  <a:cubicBezTo>
                    <a:pt x="1215" y="1347"/>
                    <a:pt x="1240" y="1322"/>
                    <a:pt x="1264" y="1298"/>
                  </a:cubicBezTo>
                  <a:cubicBezTo>
                    <a:pt x="1288" y="1249"/>
                    <a:pt x="1264" y="1201"/>
                    <a:pt x="1215" y="1201"/>
                  </a:cubicBezTo>
                  <a:cubicBezTo>
                    <a:pt x="754" y="1006"/>
                    <a:pt x="171" y="35"/>
                    <a:pt x="171" y="35"/>
                  </a:cubicBezTo>
                  <a:cubicBezTo>
                    <a:pt x="154" y="18"/>
                    <a:pt x="124" y="0"/>
                    <a:pt x="91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9"/>
            <p:cNvSpPr/>
            <p:nvPr/>
          </p:nvSpPr>
          <p:spPr>
            <a:xfrm rot="10232062">
              <a:off x="467454" y="143954"/>
              <a:ext cx="244239" cy="212326"/>
            </a:xfrm>
            <a:custGeom>
              <a:avLst/>
              <a:gdLst/>
              <a:ahLst/>
              <a:cxnLst/>
              <a:rect l="l" t="t" r="r" b="b"/>
              <a:pathLst>
                <a:path w="2867" h="2492" extrusionOk="0">
                  <a:moveTo>
                    <a:pt x="1588" y="0"/>
                  </a:moveTo>
                  <a:cubicBezTo>
                    <a:pt x="1396" y="0"/>
                    <a:pt x="1204" y="32"/>
                    <a:pt x="1021" y="99"/>
                  </a:cubicBezTo>
                  <a:cubicBezTo>
                    <a:pt x="122" y="391"/>
                    <a:pt x="0" y="1775"/>
                    <a:pt x="195" y="2261"/>
                  </a:cubicBezTo>
                  <a:cubicBezTo>
                    <a:pt x="272" y="2432"/>
                    <a:pt x="340" y="2492"/>
                    <a:pt x="447" y="2492"/>
                  </a:cubicBezTo>
                  <a:cubicBezTo>
                    <a:pt x="643" y="2492"/>
                    <a:pt x="970" y="2291"/>
                    <a:pt x="1725" y="2213"/>
                  </a:cubicBezTo>
                  <a:cubicBezTo>
                    <a:pt x="2867" y="2115"/>
                    <a:pt x="2624" y="439"/>
                    <a:pt x="2624" y="342"/>
                  </a:cubicBezTo>
                  <a:cubicBezTo>
                    <a:pt x="2321" y="119"/>
                    <a:pt x="1955" y="0"/>
                    <a:pt x="15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9"/>
            <p:cNvSpPr/>
            <p:nvPr/>
          </p:nvSpPr>
          <p:spPr>
            <a:xfrm rot="10232062">
              <a:off x="506806" y="218606"/>
              <a:ext cx="128381" cy="91934"/>
            </a:xfrm>
            <a:custGeom>
              <a:avLst/>
              <a:gdLst/>
              <a:ahLst/>
              <a:cxnLst/>
              <a:rect l="l" t="t" r="r" b="b"/>
              <a:pathLst>
                <a:path w="1507" h="1079" extrusionOk="0">
                  <a:moveTo>
                    <a:pt x="1423" y="0"/>
                  </a:moveTo>
                  <a:cubicBezTo>
                    <a:pt x="1411" y="0"/>
                    <a:pt x="1398" y="3"/>
                    <a:pt x="1385" y="10"/>
                  </a:cubicBezTo>
                  <a:cubicBezTo>
                    <a:pt x="1336" y="34"/>
                    <a:pt x="292" y="471"/>
                    <a:pt x="25" y="957"/>
                  </a:cubicBezTo>
                  <a:cubicBezTo>
                    <a:pt x="0" y="1006"/>
                    <a:pt x="0" y="1054"/>
                    <a:pt x="49" y="1079"/>
                  </a:cubicBezTo>
                  <a:lnTo>
                    <a:pt x="98" y="1079"/>
                  </a:lnTo>
                  <a:cubicBezTo>
                    <a:pt x="122" y="1079"/>
                    <a:pt x="146" y="1054"/>
                    <a:pt x="146" y="1054"/>
                  </a:cubicBezTo>
                  <a:cubicBezTo>
                    <a:pt x="413" y="593"/>
                    <a:pt x="1458" y="156"/>
                    <a:pt x="1458" y="156"/>
                  </a:cubicBezTo>
                  <a:cubicBezTo>
                    <a:pt x="1482" y="131"/>
                    <a:pt x="1506" y="83"/>
                    <a:pt x="1482" y="59"/>
                  </a:cubicBezTo>
                  <a:cubicBezTo>
                    <a:pt x="1482" y="23"/>
                    <a:pt x="1456" y="0"/>
                    <a:pt x="142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9"/>
            <p:cNvSpPr/>
            <p:nvPr/>
          </p:nvSpPr>
          <p:spPr>
            <a:xfrm rot="10232062">
              <a:off x="212752" y="211973"/>
              <a:ext cx="453381" cy="339193"/>
            </a:xfrm>
            <a:custGeom>
              <a:avLst/>
              <a:gdLst/>
              <a:ahLst/>
              <a:cxnLst/>
              <a:rect l="l" t="t" r="r" b="b"/>
              <a:pathLst>
                <a:path w="5322" h="3981" extrusionOk="0">
                  <a:moveTo>
                    <a:pt x="2229" y="0"/>
                  </a:moveTo>
                  <a:cubicBezTo>
                    <a:pt x="2176" y="0"/>
                    <a:pt x="2121" y="3"/>
                    <a:pt x="2061" y="9"/>
                  </a:cubicBezTo>
                  <a:cubicBezTo>
                    <a:pt x="1523" y="53"/>
                    <a:pt x="1298" y="507"/>
                    <a:pt x="1299" y="894"/>
                  </a:cubicBezTo>
                  <a:lnTo>
                    <a:pt x="1299" y="894"/>
                  </a:lnTo>
                  <a:cubicBezTo>
                    <a:pt x="1256" y="882"/>
                    <a:pt x="1211" y="870"/>
                    <a:pt x="1163" y="859"/>
                  </a:cubicBezTo>
                  <a:cubicBezTo>
                    <a:pt x="1123" y="851"/>
                    <a:pt x="1085" y="847"/>
                    <a:pt x="1048" y="847"/>
                  </a:cubicBezTo>
                  <a:cubicBezTo>
                    <a:pt x="240" y="847"/>
                    <a:pt x="0" y="2788"/>
                    <a:pt x="604" y="2997"/>
                  </a:cubicBezTo>
                  <a:cubicBezTo>
                    <a:pt x="676" y="3025"/>
                    <a:pt x="742" y="3037"/>
                    <a:pt x="801" y="3037"/>
                  </a:cubicBezTo>
                  <a:cubicBezTo>
                    <a:pt x="824" y="3037"/>
                    <a:pt x="847" y="3035"/>
                    <a:pt x="868" y="3032"/>
                  </a:cubicBezTo>
                  <a:lnTo>
                    <a:pt x="868" y="3032"/>
                  </a:lnTo>
                  <a:cubicBezTo>
                    <a:pt x="1077" y="3454"/>
                    <a:pt x="1536" y="3921"/>
                    <a:pt x="2132" y="3921"/>
                  </a:cubicBezTo>
                  <a:cubicBezTo>
                    <a:pt x="2149" y="3921"/>
                    <a:pt x="2166" y="3921"/>
                    <a:pt x="2183" y="3920"/>
                  </a:cubicBezTo>
                  <a:cubicBezTo>
                    <a:pt x="2358" y="3908"/>
                    <a:pt x="2491" y="3882"/>
                    <a:pt x="2590" y="3846"/>
                  </a:cubicBezTo>
                  <a:lnTo>
                    <a:pt x="2590" y="3846"/>
                  </a:lnTo>
                  <a:cubicBezTo>
                    <a:pt x="2678" y="3927"/>
                    <a:pt x="2799" y="3981"/>
                    <a:pt x="2960" y="3981"/>
                  </a:cubicBezTo>
                  <a:cubicBezTo>
                    <a:pt x="3070" y="3981"/>
                    <a:pt x="3199" y="3955"/>
                    <a:pt x="3349" y="3896"/>
                  </a:cubicBezTo>
                  <a:cubicBezTo>
                    <a:pt x="3931" y="3671"/>
                    <a:pt x="4211" y="3324"/>
                    <a:pt x="4262" y="3034"/>
                  </a:cubicBezTo>
                  <a:lnTo>
                    <a:pt x="4262" y="3034"/>
                  </a:lnTo>
                  <a:cubicBezTo>
                    <a:pt x="4365" y="3023"/>
                    <a:pt x="4482" y="2989"/>
                    <a:pt x="4612" y="2924"/>
                  </a:cubicBezTo>
                  <a:cubicBezTo>
                    <a:pt x="5321" y="2580"/>
                    <a:pt x="4915" y="1660"/>
                    <a:pt x="4479" y="1295"/>
                  </a:cubicBezTo>
                  <a:lnTo>
                    <a:pt x="4479" y="1295"/>
                  </a:lnTo>
                  <a:cubicBezTo>
                    <a:pt x="4597" y="1026"/>
                    <a:pt x="4485" y="563"/>
                    <a:pt x="3835" y="179"/>
                  </a:cubicBezTo>
                  <a:cubicBezTo>
                    <a:pt x="3619" y="52"/>
                    <a:pt x="3439" y="3"/>
                    <a:pt x="3289" y="3"/>
                  </a:cubicBezTo>
                  <a:cubicBezTo>
                    <a:pt x="3074" y="3"/>
                    <a:pt x="2921" y="104"/>
                    <a:pt x="2817" y="220"/>
                  </a:cubicBezTo>
                  <a:lnTo>
                    <a:pt x="2817" y="220"/>
                  </a:lnTo>
                  <a:cubicBezTo>
                    <a:pt x="2713" y="96"/>
                    <a:pt x="2527" y="0"/>
                    <a:pt x="22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9"/>
            <p:cNvSpPr/>
            <p:nvPr/>
          </p:nvSpPr>
          <p:spPr>
            <a:xfrm rot="10232062">
              <a:off x="230506" y="204162"/>
              <a:ext cx="422201" cy="355297"/>
            </a:xfrm>
            <a:custGeom>
              <a:avLst/>
              <a:gdLst/>
              <a:ahLst/>
              <a:cxnLst/>
              <a:rect l="l" t="t" r="r" b="b"/>
              <a:pathLst>
                <a:path w="4956" h="4170" extrusionOk="0">
                  <a:moveTo>
                    <a:pt x="2673" y="452"/>
                  </a:moveTo>
                  <a:cubicBezTo>
                    <a:pt x="2697" y="501"/>
                    <a:pt x="2721" y="574"/>
                    <a:pt x="2697" y="647"/>
                  </a:cubicBezTo>
                  <a:cubicBezTo>
                    <a:pt x="2697" y="695"/>
                    <a:pt x="2697" y="744"/>
                    <a:pt x="2648" y="768"/>
                  </a:cubicBezTo>
                  <a:lnTo>
                    <a:pt x="2600" y="768"/>
                  </a:lnTo>
                  <a:cubicBezTo>
                    <a:pt x="2575" y="768"/>
                    <a:pt x="2551" y="720"/>
                    <a:pt x="2551" y="671"/>
                  </a:cubicBezTo>
                  <a:cubicBezTo>
                    <a:pt x="2575" y="598"/>
                    <a:pt x="2624" y="525"/>
                    <a:pt x="2673" y="452"/>
                  </a:cubicBezTo>
                  <a:close/>
                  <a:moveTo>
                    <a:pt x="1264" y="1108"/>
                  </a:moveTo>
                  <a:lnTo>
                    <a:pt x="1264" y="1108"/>
                  </a:lnTo>
                  <a:cubicBezTo>
                    <a:pt x="1579" y="1230"/>
                    <a:pt x="1677" y="1400"/>
                    <a:pt x="1652" y="1448"/>
                  </a:cubicBezTo>
                  <a:cubicBezTo>
                    <a:pt x="1652" y="1473"/>
                    <a:pt x="1604" y="1473"/>
                    <a:pt x="1579" y="1473"/>
                  </a:cubicBezTo>
                  <a:cubicBezTo>
                    <a:pt x="1531" y="1473"/>
                    <a:pt x="1506" y="1473"/>
                    <a:pt x="1458" y="1448"/>
                  </a:cubicBezTo>
                  <a:cubicBezTo>
                    <a:pt x="1336" y="1400"/>
                    <a:pt x="1264" y="1254"/>
                    <a:pt x="1264" y="1108"/>
                  </a:cubicBezTo>
                  <a:close/>
                  <a:moveTo>
                    <a:pt x="3984" y="1303"/>
                  </a:moveTo>
                  <a:cubicBezTo>
                    <a:pt x="4009" y="1303"/>
                    <a:pt x="4033" y="1327"/>
                    <a:pt x="4081" y="1327"/>
                  </a:cubicBezTo>
                  <a:cubicBezTo>
                    <a:pt x="4130" y="1351"/>
                    <a:pt x="4179" y="1375"/>
                    <a:pt x="4252" y="1424"/>
                  </a:cubicBezTo>
                  <a:cubicBezTo>
                    <a:pt x="4203" y="1473"/>
                    <a:pt x="4130" y="1521"/>
                    <a:pt x="4057" y="1545"/>
                  </a:cubicBezTo>
                  <a:cubicBezTo>
                    <a:pt x="4039" y="1552"/>
                    <a:pt x="4019" y="1555"/>
                    <a:pt x="3999" y="1555"/>
                  </a:cubicBezTo>
                  <a:cubicBezTo>
                    <a:pt x="3940" y="1555"/>
                    <a:pt x="3881" y="1527"/>
                    <a:pt x="3863" y="1473"/>
                  </a:cubicBezTo>
                  <a:cubicBezTo>
                    <a:pt x="3839" y="1424"/>
                    <a:pt x="3839" y="1400"/>
                    <a:pt x="3863" y="1351"/>
                  </a:cubicBezTo>
                  <a:cubicBezTo>
                    <a:pt x="3887" y="1327"/>
                    <a:pt x="3936" y="1303"/>
                    <a:pt x="3984" y="1303"/>
                  </a:cubicBezTo>
                  <a:close/>
                  <a:moveTo>
                    <a:pt x="826" y="2541"/>
                  </a:moveTo>
                  <a:cubicBezTo>
                    <a:pt x="923" y="2541"/>
                    <a:pt x="972" y="2614"/>
                    <a:pt x="972" y="2687"/>
                  </a:cubicBezTo>
                  <a:cubicBezTo>
                    <a:pt x="996" y="2833"/>
                    <a:pt x="923" y="2979"/>
                    <a:pt x="778" y="3027"/>
                  </a:cubicBezTo>
                  <a:cubicBezTo>
                    <a:pt x="705" y="2906"/>
                    <a:pt x="681" y="2736"/>
                    <a:pt x="729" y="2590"/>
                  </a:cubicBezTo>
                  <a:cubicBezTo>
                    <a:pt x="729" y="2566"/>
                    <a:pt x="753" y="2541"/>
                    <a:pt x="802" y="2541"/>
                  </a:cubicBezTo>
                  <a:close/>
                  <a:moveTo>
                    <a:pt x="3720" y="2701"/>
                  </a:moveTo>
                  <a:cubicBezTo>
                    <a:pt x="3727" y="2701"/>
                    <a:pt x="3734" y="2704"/>
                    <a:pt x="3741" y="2712"/>
                  </a:cubicBezTo>
                  <a:lnTo>
                    <a:pt x="3814" y="2712"/>
                  </a:lnTo>
                  <a:cubicBezTo>
                    <a:pt x="3960" y="2736"/>
                    <a:pt x="4081" y="2906"/>
                    <a:pt x="4057" y="3052"/>
                  </a:cubicBezTo>
                  <a:cubicBezTo>
                    <a:pt x="4038" y="3055"/>
                    <a:pt x="4020" y="3056"/>
                    <a:pt x="4001" y="3056"/>
                  </a:cubicBezTo>
                  <a:cubicBezTo>
                    <a:pt x="3875" y="3056"/>
                    <a:pt x="3756" y="2987"/>
                    <a:pt x="3693" y="2882"/>
                  </a:cubicBezTo>
                  <a:cubicBezTo>
                    <a:pt x="3669" y="2833"/>
                    <a:pt x="3644" y="2784"/>
                    <a:pt x="3669" y="2736"/>
                  </a:cubicBezTo>
                  <a:cubicBezTo>
                    <a:pt x="3686" y="2719"/>
                    <a:pt x="3703" y="2701"/>
                    <a:pt x="3720" y="2701"/>
                  </a:cubicBezTo>
                  <a:close/>
                  <a:moveTo>
                    <a:pt x="2381" y="3343"/>
                  </a:moveTo>
                  <a:cubicBezTo>
                    <a:pt x="2527" y="3392"/>
                    <a:pt x="2624" y="3537"/>
                    <a:pt x="2648" y="3683"/>
                  </a:cubicBezTo>
                  <a:cubicBezTo>
                    <a:pt x="2648" y="3756"/>
                    <a:pt x="2600" y="3805"/>
                    <a:pt x="2478" y="3853"/>
                  </a:cubicBezTo>
                  <a:cubicBezTo>
                    <a:pt x="2405" y="3756"/>
                    <a:pt x="2357" y="3610"/>
                    <a:pt x="2357" y="3465"/>
                  </a:cubicBezTo>
                  <a:cubicBezTo>
                    <a:pt x="2357" y="3367"/>
                    <a:pt x="2381" y="3343"/>
                    <a:pt x="2381" y="3343"/>
                  </a:cubicBezTo>
                  <a:close/>
                  <a:moveTo>
                    <a:pt x="3124" y="188"/>
                  </a:moveTo>
                  <a:cubicBezTo>
                    <a:pt x="3276" y="188"/>
                    <a:pt x="3445" y="243"/>
                    <a:pt x="3620" y="355"/>
                  </a:cubicBezTo>
                  <a:cubicBezTo>
                    <a:pt x="4130" y="671"/>
                    <a:pt x="4300" y="1011"/>
                    <a:pt x="4276" y="1278"/>
                  </a:cubicBezTo>
                  <a:cubicBezTo>
                    <a:pt x="4203" y="1230"/>
                    <a:pt x="4154" y="1205"/>
                    <a:pt x="4081" y="1181"/>
                  </a:cubicBezTo>
                  <a:cubicBezTo>
                    <a:pt x="4033" y="1157"/>
                    <a:pt x="3984" y="1157"/>
                    <a:pt x="3936" y="1157"/>
                  </a:cubicBezTo>
                  <a:cubicBezTo>
                    <a:pt x="3839" y="1157"/>
                    <a:pt x="3741" y="1205"/>
                    <a:pt x="3693" y="1303"/>
                  </a:cubicBezTo>
                  <a:cubicBezTo>
                    <a:pt x="3644" y="1375"/>
                    <a:pt x="3644" y="1473"/>
                    <a:pt x="3693" y="1570"/>
                  </a:cubicBezTo>
                  <a:cubicBezTo>
                    <a:pt x="3741" y="1667"/>
                    <a:pt x="3863" y="1716"/>
                    <a:pt x="3984" y="1716"/>
                  </a:cubicBezTo>
                  <a:lnTo>
                    <a:pt x="4033" y="1716"/>
                  </a:lnTo>
                  <a:cubicBezTo>
                    <a:pt x="4154" y="1716"/>
                    <a:pt x="4276" y="1643"/>
                    <a:pt x="4349" y="1545"/>
                  </a:cubicBezTo>
                  <a:cubicBezTo>
                    <a:pt x="4616" y="1788"/>
                    <a:pt x="4762" y="2153"/>
                    <a:pt x="4762" y="2541"/>
                  </a:cubicBezTo>
                  <a:cubicBezTo>
                    <a:pt x="4737" y="2736"/>
                    <a:pt x="4592" y="2906"/>
                    <a:pt x="4422" y="2979"/>
                  </a:cubicBezTo>
                  <a:cubicBezTo>
                    <a:pt x="4349" y="3027"/>
                    <a:pt x="4276" y="3052"/>
                    <a:pt x="4203" y="3052"/>
                  </a:cubicBezTo>
                  <a:cubicBezTo>
                    <a:pt x="4203" y="2833"/>
                    <a:pt x="4057" y="2614"/>
                    <a:pt x="3814" y="2566"/>
                  </a:cubicBezTo>
                  <a:cubicBezTo>
                    <a:pt x="3791" y="2560"/>
                    <a:pt x="3767" y="2557"/>
                    <a:pt x="3742" y="2557"/>
                  </a:cubicBezTo>
                  <a:cubicBezTo>
                    <a:pt x="3662" y="2557"/>
                    <a:pt x="3578" y="2589"/>
                    <a:pt x="3523" y="2663"/>
                  </a:cubicBezTo>
                  <a:cubicBezTo>
                    <a:pt x="3474" y="2760"/>
                    <a:pt x="3474" y="2882"/>
                    <a:pt x="3547" y="2979"/>
                  </a:cubicBezTo>
                  <a:cubicBezTo>
                    <a:pt x="3644" y="3124"/>
                    <a:pt x="3814" y="3222"/>
                    <a:pt x="4009" y="3246"/>
                  </a:cubicBezTo>
                  <a:cubicBezTo>
                    <a:pt x="3839" y="3562"/>
                    <a:pt x="3547" y="3805"/>
                    <a:pt x="3207" y="3926"/>
                  </a:cubicBezTo>
                  <a:cubicBezTo>
                    <a:pt x="3093" y="3983"/>
                    <a:pt x="2979" y="4007"/>
                    <a:pt x="2865" y="4007"/>
                  </a:cubicBezTo>
                  <a:cubicBezTo>
                    <a:pt x="2785" y="4007"/>
                    <a:pt x="2704" y="3995"/>
                    <a:pt x="2624" y="3975"/>
                  </a:cubicBezTo>
                  <a:cubicBezTo>
                    <a:pt x="2721" y="3902"/>
                    <a:pt x="2770" y="3805"/>
                    <a:pt x="2794" y="3707"/>
                  </a:cubicBezTo>
                  <a:cubicBezTo>
                    <a:pt x="2770" y="3489"/>
                    <a:pt x="2624" y="3295"/>
                    <a:pt x="2405" y="3222"/>
                  </a:cubicBezTo>
                  <a:cubicBezTo>
                    <a:pt x="2393" y="3209"/>
                    <a:pt x="2387" y="3203"/>
                    <a:pt x="2381" y="3203"/>
                  </a:cubicBezTo>
                  <a:cubicBezTo>
                    <a:pt x="2375" y="3203"/>
                    <a:pt x="2369" y="3209"/>
                    <a:pt x="2357" y="3222"/>
                  </a:cubicBezTo>
                  <a:cubicBezTo>
                    <a:pt x="2284" y="3222"/>
                    <a:pt x="2211" y="3270"/>
                    <a:pt x="2211" y="3343"/>
                  </a:cubicBezTo>
                  <a:cubicBezTo>
                    <a:pt x="2138" y="3537"/>
                    <a:pt x="2187" y="3756"/>
                    <a:pt x="2308" y="3950"/>
                  </a:cubicBezTo>
                  <a:cubicBezTo>
                    <a:pt x="2211" y="3950"/>
                    <a:pt x="2114" y="3975"/>
                    <a:pt x="2041" y="3975"/>
                  </a:cubicBezTo>
                  <a:cubicBezTo>
                    <a:pt x="1531" y="3975"/>
                    <a:pt x="1069" y="3683"/>
                    <a:pt x="851" y="3222"/>
                  </a:cubicBezTo>
                  <a:cubicBezTo>
                    <a:pt x="1021" y="3124"/>
                    <a:pt x="1142" y="2930"/>
                    <a:pt x="1118" y="2736"/>
                  </a:cubicBezTo>
                  <a:cubicBezTo>
                    <a:pt x="1118" y="2546"/>
                    <a:pt x="989" y="2411"/>
                    <a:pt x="828" y="2411"/>
                  </a:cubicBezTo>
                  <a:cubicBezTo>
                    <a:pt x="804" y="2411"/>
                    <a:pt x="779" y="2414"/>
                    <a:pt x="753" y="2420"/>
                  </a:cubicBezTo>
                  <a:cubicBezTo>
                    <a:pt x="681" y="2420"/>
                    <a:pt x="608" y="2493"/>
                    <a:pt x="559" y="2566"/>
                  </a:cubicBezTo>
                  <a:cubicBezTo>
                    <a:pt x="511" y="2736"/>
                    <a:pt x="511" y="2930"/>
                    <a:pt x="608" y="3100"/>
                  </a:cubicBezTo>
                  <a:cubicBezTo>
                    <a:pt x="559" y="3100"/>
                    <a:pt x="511" y="3076"/>
                    <a:pt x="486" y="3076"/>
                  </a:cubicBezTo>
                  <a:cubicBezTo>
                    <a:pt x="243" y="2979"/>
                    <a:pt x="146" y="2493"/>
                    <a:pt x="243" y="1958"/>
                  </a:cubicBezTo>
                  <a:cubicBezTo>
                    <a:pt x="316" y="1545"/>
                    <a:pt x="535" y="1060"/>
                    <a:pt x="899" y="1060"/>
                  </a:cubicBezTo>
                  <a:lnTo>
                    <a:pt x="996" y="1060"/>
                  </a:lnTo>
                  <a:lnTo>
                    <a:pt x="1069" y="1084"/>
                  </a:lnTo>
                  <a:cubicBezTo>
                    <a:pt x="1045" y="1303"/>
                    <a:pt x="1191" y="1521"/>
                    <a:pt x="1385" y="1643"/>
                  </a:cubicBezTo>
                  <a:cubicBezTo>
                    <a:pt x="1444" y="1662"/>
                    <a:pt x="1497" y="1671"/>
                    <a:pt x="1545" y="1671"/>
                  </a:cubicBezTo>
                  <a:cubicBezTo>
                    <a:pt x="1675" y="1671"/>
                    <a:pt x="1762" y="1604"/>
                    <a:pt x="1798" y="1497"/>
                  </a:cubicBezTo>
                  <a:cubicBezTo>
                    <a:pt x="1847" y="1327"/>
                    <a:pt x="1652" y="1108"/>
                    <a:pt x="1239" y="962"/>
                  </a:cubicBezTo>
                  <a:cubicBezTo>
                    <a:pt x="1239" y="574"/>
                    <a:pt x="1531" y="234"/>
                    <a:pt x="1919" y="209"/>
                  </a:cubicBezTo>
                  <a:cubicBezTo>
                    <a:pt x="1976" y="197"/>
                    <a:pt x="2032" y="191"/>
                    <a:pt x="2088" y="191"/>
                  </a:cubicBezTo>
                  <a:cubicBezTo>
                    <a:pt x="2248" y="191"/>
                    <a:pt x="2401" y="241"/>
                    <a:pt x="2527" y="331"/>
                  </a:cubicBezTo>
                  <a:cubicBezTo>
                    <a:pt x="2454" y="428"/>
                    <a:pt x="2405" y="525"/>
                    <a:pt x="2357" y="647"/>
                  </a:cubicBezTo>
                  <a:cubicBezTo>
                    <a:pt x="2357" y="647"/>
                    <a:pt x="2357" y="671"/>
                    <a:pt x="2357" y="671"/>
                  </a:cubicBezTo>
                  <a:cubicBezTo>
                    <a:pt x="2381" y="768"/>
                    <a:pt x="2430" y="962"/>
                    <a:pt x="2575" y="962"/>
                  </a:cubicBezTo>
                  <a:cubicBezTo>
                    <a:pt x="2624" y="938"/>
                    <a:pt x="2673" y="938"/>
                    <a:pt x="2721" y="914"/>
                  </a:cubicBezTo>
                  <a:cubicBezTo>
                    <a:pt x="2770" y="865"/>
                    <a:pt x="2818" y="768"/>
                    <a:pt x="2843" y="695"/>
                  </a:cubicBezTo>
                  <a:cubicBezTo>
                    <a:pt x="2867" y="574"/>
                    <a:pt x="2818" y="428"/>
                    <a:pt x="2745" y="331"/>
                  </a:cubicBezTo>
                  <a:cubicBezTo>
                    <a:pt x="2851" y="237"/>
                    <a:pt x="2980" y="188"/>
                    <a:pt x="3124" y="188"/>
                  </a:cubicBezTo>
                  <a:close/>
                  <a:moveTo>
                    <a:pt x="2083" y="0"/>
                  </a:moveTo>
                  <a:cubicBezTo>
                    <a:pt x="2029" y="0"/>
                    <a:pt x="1974" y="5"/>
                    <a:pt x="1919" y="15"/>
                  </a:cubicBezTo>
                  <a:cubicBezTo>
                    <a:pt x="1482" y="64"/>
                    <a:pt x="1118" y="428"/>
                    <a:pt x="1094" y="890"/>
                  </a:cubicBezTo>
                  <a:lnTo>
                    <a:pt x="1045" y="890"/>
                  </a:lnTo>
                  <a:cubicBezTo>
                    <a:pt x="996" y="890"/>
                    <a:pt x="948" y="865"/>
                    <a:pt x="923" y="865"/>
                  </a:cubicBezTo>
                  <a:cubicBezTo>
                    <a:pt x="438" y="865"/>
                    <a:pt x="170" y="1424"/>
                    <a:pt x="98" y="1910"/>
                  </a:cubicBezTo>
                  <a:cubicBezTo>
                    <a:pt x="0" y="2444"/>
                    <a:pt x="98" y="3052"/>
                    <a:pt x="438" y="3197"/>
                  </a:cubicBezTo>
                  <a:cubicBezTo>
                    <a:pt x="535" y="3222"/>
                    <a:pt x="608" y="3246"/>
                    <a:pt x="705" y="3246"/>
                  </a:cubicBezTo>
                  <a:cubicBezTo>
                    <a:pt x="948" y="3732"/>
                    <a:pt x="1434" y="4072"/>
                    <a:pt x="1992" y="4096"/>
                  </a:cubicBezTo>
                  <a:lnTo>
                    <a:pt x="2065" y="4096"/>
                  </a:lnTo>
                  <a:cubicBezTo>
                    <a:pt x="2187" y="4096"/>
                    <a:pt x="2308" y="4072"/>
                    <a:pt x="2430" y="4048"/>
                  </a:cubicBezTo>
                  <a:cubicBezTo>
                    <a:pt x="2551" y="4120"/>
                    <a:pt x="2697" y="4169"/>
                    <a:pt x="2843" y="4169"/>
                  </a:cubicBezTo>
                  <a:cubicBezTo>
                    <a:pt x="2988" y="4169"/>
                    <a:pt x="3134" y="4120"/>
                    <a:pt x="3280" y="4072"/>
                  </a:cubicBezTo>
                  <a:cubicBezTo>
                    <a:pt x="3693" y="3926"/>
                    <a:pt x="4033" y="3610"/>
                    <a:pt x="4203" y="3197"/>
                  </a:cubicBezTo>
                  <a:cubicBezTo>
                    <a:pt x="4300" y="3173"/>
                    <a:pt x="4397" y="3149"/>
                    <a:pt x="4494" y="3100"/>
                  </a:cubicBezTo>
                  <a:cubicBezTo>
                    <a:pt x="4737" y="3003"/>
                    <a:pt x="4907" y="2784"/>
                    <a:pt x="4932" y="2517"/>
                  </a:cubicBezTo>
                  <a:cubicBezTo>
                    <a:pt x="4956" y="2080"/>
                    <a:pt x="4762" y="1643"/>
                    <a:pt x="4446" y="1351"/>
                  </a:cubicBezTo>
                  <a:cubicBezTo>
                    <a:pt x="4543" y="1035"/>
                    <a:pt x="4349" y="574"/>
                    <a:pt x="3741" y="209"/>
                  </a:cubicBezTo>
                  <a:cubicBezTo>
                    <a:pt x="3523" y="88"/>
                    <a:pt x="3322" y="27"/>
                    <a:pt x="3143" y="27"/>
                  </a:cubicBezTo>
                  <a:cubicBezTo>
                    <a:pt x="2964" y="27"/>
                    <a:pt x="2806" y="88"/>
                    <a:pt x="2673" y="209"/>
                  </a:cubicBezTo>
                  <a:cubicBezTo>
                    <a:pt x="2499" y="74"/>
                    <a:pt x="2294" y="0"/>
                    <a:pt x="2083" y="0"/>
                  </a:cubicBezTo>
                  <a:close/>
                </a:path>
              </a:pathLst>
            </a:custGeom>
            <a:solidFill>
              <a:srgbClr val="261B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9"/>
            <p:cNvSpPr/>
            <p:nvPr/>
          </p:nvSpPr>
          <p:spPr>
            <a:xfrm rot="10232062">
              <a:off x="373215" y="314255"/>
              <a:ext cx="132470" cy="134621"/>
            </a:xfrm>
            <a:custGeom>
              <a:avLst/>
              <a:gdLst/>
              <a:ahLst/>
              <a:cxnLst/>
              <a:rect l="l" t="t" r="r" b="b"/>
              <a:pathLst>
                <a:path w="1555" h="1580" extrusionOk="0">
                  <a:moveTo>
                    <a:pt x="777" y="1"/>
                  </a:moveTo>
                  <a:cubicBezTo>
                    <a:pt x="340" y="1"/>
                    <a:pt x="0" y="365"/>
                    <a:pt x="0" y="802"/>
                  </a:cubicBezTo>
                  <a:cubicBezTo>
                    <a:pt x="0" y="1239"/>
                    <a:pt x="340" y="1580"/>
                    <a:pt x="777" y="1580"/>
                  </a:cubicBezTo>
                  <a:cubicBezTo>
                    <a:pt x="1215" y="1580"/>
                    <a:pt x="1555" y="1239"/>
                    <a:pt x="1555" y="802"/>
                  </a:cubicBezTo>
                  <a:cubicBezTo>
                    <a:pt x="1555" y="365"/>
                    <a:pt x="1215" y="1"/>
                    <a:pt x="7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1" name="Google Shape;1351;p29"/>
          <p:cNvSpPr txBox="1">
            <a:spLocks noGrp="1"/>
          </p:cNvSpPr>
          <p:nvPr>
            <p:ph type="body" idx="2"/>
          </p:nvPr>
        </p:nvSpPr>
        <p:spPr>
          <a:xfrm>
            <a:off x="4628225" y="2481500"/>
            <a:ext cx="4221900" cy="36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●"/>
              <a:defRPr sz="11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>
                <a:solidFill>
                  <a:schemeClr val="dk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348105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">
  <p:cSld name="Numbers and text 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" name="Google Shape;1353;p30"/>
          <p:cNvSpPr/>
          <p:nvPr/>
        </p:nvSpPr>
        <p:spPr>
          <a:xfrm>
            <a:off x="4888500" y="1480300"/>
            <a:ext cx="3381000" cy="4357600"/>
          </a:xfrm>
          <a:prstGeom prst="roundRect">
            <a:avLst>
              <a:gd name="adj" fmla="val 4556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4" name="Google Shape;1354;p30"/>
          <p:cNvSpPr/>
          <p:nvPr/>
        </p:nvSpPr>
        <p:spPr>
          <a:xfrm>
            <a:off x="1072700" y="1480300"/>
            <a:ext cx="3381000" cy="4357600"/>
          </a:xfrm>
          <a:prstGeom prst="roundRect">
            <a:avLst>
              <a:gd name="adj" fmla="val 4556"/>
            </a:avLst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5" name="Google Shape;1355;p30"/>
          <p:cNvSpPr txBox="1">
            <a:spLocks noGrp="1"/>
          </p:cNvSpPr>
          <p:nvPr>
            <p:ph type="title" hasCustomPrompt="1"/>
          </p:nvPr>
        </p:nvSpPr>
        <p:spPr>
          <a:xfrm>
            <a:off x="898300" y="1995000"/>
            <a:ext cx="3529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6" name="Google Shape;1356;p30"/>
          <p:cNvSpPr txBox="1">
            <a:spLocks noGrp="1"/>
          </p:cNvSpPr>
          <p:nvPr>
            <p:ph type="subTitle" idx="1"/>
          </p:nvPr>
        </p:nvSpPr>
        <p:spPr>
          <a:xfrm>
            <a:off x="898300" y="2978300"/>
            <a:ext cx="35298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7" name="Google Shape;1357;p30"/>
          <p:cNvSpPr txBox="1">
            <a:spLocks noGrp="1"/>
          </p:cNvSpPr>
          <p:nvPr>
            <p:ph type="title" idx="2" hasCustomPrompt="1"/>
          </p:nvPr>
        </p:nvSpPr>
        <p:spPr>
          <a:xfrm>
            <a:off x="4714038" y="1995000"/>
            <a:ext cx="35298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5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358" name="Google Shape;1358;p30"/>
          <p:cNvSpPr txBox="1">
            <a:spLocks noGrp="1"/>
          </p:cNvSpPr>
          <p:nvPr>
            <p:ph type="subTitle" idx="3"/>
          </p:nvPr>
        </p:nvSpPr>
        <p:spPr>
          <a:xfrm>
            <a:off x="4714038" y="2978300"/>
            <a:ext cx="3529800" cy="5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None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359" name="Google Shape;1359;p30"/>
          <p:cNvSpPr txBox="1">
            <a:spLocks noGrp="1"/>
          </p:cNvSpPr>
          <p:nvPr>
            <p:ph type="title" idx="4"/>
          </p:nvPr>
        </p:nvSpPr>
        <p:spPr>
          <a:xfrm>
            <a:off x="753825" y="560133"/>
            <a:ext cx="7444800" cy="8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360" name="Google Shape;1360;p30"/>
          <p:cNvGrpSpPr/>
          <p:nvPr/>
        </p:nvGrpSpPr>
        <p:grpSpPr>
          <a:xfrm rot="1245393">
            <a:off x="7896275" y="270520"/>
            <a:ext cx="1373395" cy="1662664"/>
            <a:chOff x="7844079" y="226728"/>
            <a:chExt cx="1373387" cy="1246991"/>
          </a:xfrm>
        </p:grpSpPr>
        <p:sp>
          <p:nvSpPr>
            <p:cNvPr id="1361" name="Google Shape;1361;p30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0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0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0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0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0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0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0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0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0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0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0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rgbClr val="261D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0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30"/>
          <p:cNvGrpSpPr/>
          <p:nvPr/>
        </p:nvGrpSpPr>
        <p:grpSpPr>
          <a:xfrm>
            <a:off x="-5013" y="5276980"/>
            <a:ext cx="708344" cy="1638049"/>
            <a:chOff x="-1056319" y="1385262"/>
            <a:chExt cx="212940" cy="369285"/>
          </a:xfrm>
        </p:grpSpPr>
        <p:sp>
          <p:nvSpPr>
            <p:cNvPr id="1375" name="Google Shape;1375;p30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0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0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0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0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0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0"/>
            <p:cNvSpPr/>
            <p:nvPr/>
          </p:nvSpPr>
          <p:spPr>
            <a:xfrm>
              <a:off x="-1029833" y="1690513"/>
              <a:ext cx="173717" cy="64034"/>
            </a:xfrm>
            <a:custGeom>
              <a:avLst/>
              <a:gdLst/>
              <a:ahLst/>
              <a:cxnLst/>
              <a:rect l="l" t="t" r="r" b="b"/>
              <a:pathLst>
                <a:path w="4460" h="1644" extrusionOk="0">
                  <a:moveTo>
                    <a:pt x="2533" y="0"/>
                  </a:moveTo>
                  <a:cubicBezTo>
                    <a:pt x="2511" y="0"/>
                    <a:pt x="2492" y="11"/>
                    <a:pt x="2478" y="34"/>
                  </a:cubicBezTo>
                  <a:cubicBezTo>
                    <a:pt x="2308" y="253"/>
                    <a:pt x="1920" y="763"/>
                    <a:pt x="1920" y="763"/>
                  </a:cubicBezTo>
                  <a:cubicBezTo>
                    <a:pt x="1920" y="763"/>
                    <a:pt x="1830" y="97"/>
                    <a:pt x="1603" y="97"/>
                  </a:cubicBezTo>
                  <a:cubicBezTo>
                    <a:pt x="1567" y="97"/>
                    <a:pt x="1526" y="115"/>
                    <a:pt x="1482" y="156"/>
                  </a:cubicBezTo>
                  <a:cubicBezTo>
                    <a:pt x="1288" y="350"/>
                    <a:pt x="1094" y="544"/>
                    <a:pt x="924" y="739"/>
                  </a:cubicBezTo>
                  <a:cubicBezTo>
                    <a:pt x="924" y="739"/>
                    <a:pt x="672" y="73"/>
                    <a:pt x="493" y="73"/>
                  </a:cubicBezTo>
                  <a:cubicBezTo>
                    <a:pt x="464" y="73"/>
                    <a:pt x="437" y="91"/>
                    <a:pt x="413" y="131"/>
                  </a:cubicBezTo>
                  <a:cubicBezTo>
                    <a:pt x="243" y="617"/>
                    <a:pt x="98" y="1103"/>
                    <a:pt x="0" y="1613"/>
                  </a:cubicBezTo>
                  <a:cubicBezTo>
                    <a:pt x="0" y="1613"/>
                    <a:pt x="1039" y="1644"/>
                    <a:pt x="2099" y="1644"/>
                  </a:cubicBezTo>
                  <a:cubicBezTo>
                    <a:pt x="3158" y="1644"/>
                    <a:pt x="4239" y="1613"/>
                    <a:pt x="4324" y="1492"/>
                  </a:cubicBezTo>
                  <a:cubicBezTo>
                    <a:pt x="4459" y="1289"/>
                    <a:pt x="4115" y="108"/>
                    <a:pt x="3813" y="108"/>
                  </a:cubicBezTo>
                  <a:cubicBezTo>
                    <a:pt x="3789" y="108"/>
                    <a:pt x="3765" y="115"/>
                    <a:pt x="3741" y="131"/>
                  </a:cubicBezTo>
                  <a:cubicBezTo>
                    <a:pt x="3523" y="350"/>
                    <a:pt x="3353" y="642"/>
                    <a:pt x="3280" y="933"/>
                  </a:cubicBezTo>
                  <a:cubicBezTo>
                    <a:pt x="3280" y="933"/>
                    <a:pt x="2744" y="0"/>
                    <a:pt x="25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0"/>
            <p:cNvSpPr/>
            <p:nvPr/>
          </p:nvSpPr>
          <p:spPr>
            <a:xfrm>
              <a:off x="-886965" y="1718791"/>
              <a:ext cx="8569" cy="31511"/>
            </a:xfrm>
            <a:custGeom>
              <a:avLst/>
              <a:gdLst/>
              <a:ahLst/>
              <a:cxnLst/>
              <a:rect l="l" t="t" r="r" b="b"/>
              <a:pathLst>
                <a:path w="220" h="809" extrusionOk="0">
                  <a:moveTo>
                    <a:pt x="159" y="1"/>
                  </a:moveTo>
                  <a:cubicBezTo>
                    <a:pt x="140" y="1"/>
                    <a:pt x="122" y="13"/>
                    <a:pt x="122" y="37"/>
                  </a:cubicBezTo>
                  <a:cubicBezTo>
                    <a:pt x="122" y="256"/>
                    <a:pt x="98" y="499"/>
                    <a:pt x="25" y="741"/>
                  </a:cubicBezTo>
                  <a:cubicBezTo>
                    <a:pt x="1" y="741"/>
                    <a:pt x="1" y="790"/>
                    <a:pt x="25" y="790"/>
                  </a:cubicBezTo>
                  <a:lnTo>
                    <a:pt x="49" y="790"/>
                  </a:lnTo>
                  <a:cubicBezTo>
                    <a:pt x="49" y="802"/>
                    <a:pt x="55" y="808"/>
                    <a:pt x="64" y="808"/>
                  </a:cubicBezTo>
                  <a:cubicBezTo>
                    <a:pt x="73" y="808"/>
                    <a:pt x="86" y="802"/>
                    <a:pt x="98" y="790"/>
                  </a:cubicBezTo>
                  <a:cubicBezTo>
                    <a:pt x="195" y="547"/>
                    <a:pt x="219" y="280"/>
                    <a:pt x="195" y="37"/>
                  </a:cubicBezTo>
                  <a:cubicBezTo>
                    <a:pt x="195" y="13"/>
                    <a:pt x="177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0"/>
            <p:cNvSpPr/>
            <p:nvPr/>
          </p:nvSpPr>
          <p:spPr>
            <a:xfrm>
              <a:off x="-931446" y="1708859"/>
              <a:ext cx="10478" cy="40742"/>
            </a:xfrm>
            <a:custGeom>
              <a:avLst/>
              <a:gdLst/>
              <a:ahLst/>
              <a:cxnLst/>
              <a:rect l="l" t="t" r="r" b="b"/>
              <a:pathLst>
                <a:path w="269" h="1046" extrusionOk="0">
                  <a:moveTo>
                    <a:pt x="147" y="0"/>
                  </a:moveTo>
                  <a:cubicBezTo>
                    <a:pt x="122" y="0"/>
                    <a:pt x="98" y="25"/>
                    <a:pt x="122" y="49"/>
                  </a:cubicBezTo>
                  <a:cubicBezTo>
                    <a:pt x="147" y="365"/>
                    <a:pt x="122" y="875"/>
                    <a:pt x="1" y="948"/>
                  </a:cubicBezTo>
                  <a:cubicBezTo>
                    <a:pt x="1" y="972"/>
                    <a:pt x="1" y="996"/>
                    <a:pt x="1" y="1021"/>
                  </a:cubicBezTo>
                  <a:cubicBezTo>
                    <a:pt x="25" y="1021"/>
                    <a:pt x="25" y="1045"/>
                    <a:pt x="49" y="1045"/>
                  </a:cubicBezTo>
                  <a:lnTo>
                    <a:pt x="74" y="1045"/>
                  </a:lnTo>
                  <a:cubicBezTo>
                    <a:pt x="268" y="924"/>
                    <a:pt x="195" y="195"/>
                    <a:pt x="195" y="49"/>
                  </a:cubicBezTo>
                  <a:cubicBezTo>
                    <a:pt x="195" y="0"/>
                    <a:pt x="171" y="0"/>
                    <a:pt x="1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0"/>
            <p:cNvSpPr/>
            <p:nvPr/>
          </p:nvSpPr>
          <p:spPr>
            <a:xfrm>
              <a:off x="-976861" y="1713571"/>
              <a:ext cx="6660" cy="34120"/>
            </a:xfrm>
            <a:custGeom>
              <a:avLst/>
              <a:gdLst/>
              <a:ahLst/>
              <a:cxnLst/>
              <a:rect l="l" t="t" r="r" b="b"/>
              <a:pathLst>
                <a:path w="171" h="876" extrusionOk="0">
                  <a:moveTo>
                    <a:pt x="122" y="1"/>
                  </a:moveTo>
                  <a:cubicBezTo>
                    <a:pt x="98" y="1"/>
                    <a:pt x="74" y="25"/>
                    <a:pt x="74" y="50"/>
                  </a:cubicBezTo>
                  <a:cubicBezTo>
                    <a:pt x="74" y="317"/>
                    <a:pt x="49" y="560"/>
                    <a:pt x="1" y="827"/>
                  </a:cubicBezTo>
                  <a:cubicBezTo>
                    <a:pt x="1" y="851"/>
                    <a:pt x="1" y="875"/>
                    <a:pt x="49" y="875"/>
                  </a:cubicBezTo>
                  <a:cubicBezTo>
                    <a:pt x="74" y="875"/>
                    <a:pt x="98" y="875"/>
                    <a:pt x="98" y="851"/>
                  </a:cubicBezTo>
                  <a:cubicBezTo>
                    <a:pt x="147" y="584"/>
                    <a:pt x="171" y="317"/>
                    <a:pt x="171" y="50"/>
                  </a:cubicBezTo>
                  <a:cubicBezTo>
                    <a:pt x="171" y="25"/>
                    <a:pt x="147" y="1"/>
                    <a:pt x="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0"/>
            <p:cNvSpPr/>
            <p:nvPr/>
          </p:nvSpPr>
          <p:spPr>
            <a:xfrm>
              <a:off x="-1015656" y="1710767"/>
              <a:ext cx="10478" cy="35990"/>
            </a:xfrm>
            <a:custGeom>
              <a:avLst/>
              <a:gdLst/>
              <a:ahLst/>
              <a:cxnLst/>
              <a:rect l="l" t="t" r="r" b="b"/>
              <a:pathLst>
                <a:path w="269" h="924" extrusionOk="0">
                  <a:moveTo>
                    <a:pt x="98" y="0"/>
                  </a:moveTo>
                  <a:cubicBezTo>
                    <a:pt x="74" y="0"/>
                    <a:pt x="49" y="0"/>
                    <a:pt x="25" y="24"/>
                  </a:cubicBezTo>
                  <a:cubicBezTo>
                    <a:pt x="1" y="316"/>
                    <a:pt x="49" y="607"/>
                    <a:pt x="171" y="899"/>
                  </a:cubicBezTo>
                  <a:cubicBezTo>
                    <a:pt x="171" y="899"/>
                    <a:pt x="195" y="923"/>
                    <a:pt x="195" y="923"/>
                  </a:cubicBezTo>
                  <a:lnTo>
                    <a:pt x="219" y="923"/>
                  </a:lnTo>
                  <a:cubicBezTo>
                    <a:pt x="244" y="899"/>
                    <a:pt x="268" y="875"/>
                    <a:pt x="244" y="850"/>
                  </a:cubicBezTo>
                  <a:cubicBezTo>
                    <a:pt x="147" y="607"/>
                    <a:pt x="98" y="316"/>
                    <a:pt x="122" y="49"/>
                  </a:cubicBezTo>
                  <a:cubicBezTo>
                    <a:pt x="122" y="24"/>
                    <a:pt x="122" y="0"/>
                    <a:pt x="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6" name="Google Shape;1386;p30"/>
          <p:cNvGrpSpPr/>
          <p:nvPr/>
        </p:nvGrpSpPr>
        <p:grpSpPr>
          <a:xfrm>
            <a:off x="8314051" y="5946073"/>
            <a:ext cx="537853" cy="741144"/>
            <a:chOff x="5294267" y="4624350"/>
            <a:chExt cx="383004" cy="395854"/>
          </a:xfrm>
        </p:grpSpPr>
        <p:sp>
          <p:nvSpPr>
            <p:cNvPr id="1387" name="Google Shape;138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0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6" name="Google Shape;1396;p30"/>
          <p:cNvGrpSpPr/>
          <p:nvPr/>
        </p:nvGrpSpPr>
        <p:grpSpPr>
          <a:xfrm rot="7204672">
            <a:off x="-94173" y="426376"/>
            <a:ext cx="717135" cy="273046"/>
            <a:chOff x="5294267" y="4825749"/>
            <a:chExt cx="383004" cy="194455"/>
          </a:xfrm>
        </p:grpSpPr>
        <p:sp>
          <p:nvSpPr>
            <p:cNvPr id="1397" name="Google Shape;1397;p30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0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0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0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0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0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0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0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05" name="Google Shape;1405;p30"/>
          <p:cNvSpPr/>
          <p:nvPr/>
        </p:nvSpPr>
        <p:spPr>
          <a:xfrm>
            <a:off x="4691850" y="1714867"/>
            <a:ext cx="3381000" cy="43576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30"/>
          <p:cNvSpPr/>
          <p:nvPr/>
        </p:nvSpPr>
        <p:spPr>
          <a:xfrm>
            <a:off x="876050" y="1714867"/>
            <a:ext cx="3381000" cy="4357600"/>
          </a:xfrm>
          <a:prstGeom prst="roundRect">
            <a:avLst>
              <a:gd name="adj" fmla="val 4556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43981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31"/>
          <p:cNvSpPr txBox="1">
            <a:spLocks noGrp="1"/>
          </p:cNvSpPr>
          <p:nvPr>
            <p:ph type="subTitle" idx="1"/>
          </p:nvPr>
        </p:nvSpPr>
        <p:spPr>
          <a:xfrm>
            <a:off x="1014450" y="3011817"/>
            <a:ext cx="33051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09" name="Google Shape;1409;p31"/>
          <p:cNvSpPr txBox="1">
            <a:spLocks noGrp="1"/>
          </p:cNvSpPr>
          <p:nvPr>
            <p:ph type="subTitle" idx="2"/>
          </p:nvPr>
        </p:nvSpPr>
        <p:spPr>
          <a:xfrm>
            <a:off x="1014450" y="5446784"/>
            <a:ext cx="3305100" cy="56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1410" name="Google Shape;1410;p31"/>
          <p:cNvSpPr txBox="1"/>
          <p:nvPr/>
        </p:nvSpPr>
        <p:spPr>
          <a:xfrm>
            <a:off x="1083300" y="4243151"/>
            <a:ext cx="3167400" cy="7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CREDITS:</a:t>
            </a:r>
            <a:r>
              <a:rPr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This presentation template was created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</a:t>
            </a:r>
            <a:r>
              <a:rPr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including icons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, </a:t>
            </a:r>
            <a:r>
              <a:rPr lang="en" sz="12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infographics &amp; images by </a:t>
            </a:r>
            <a:r>
              <a:rPr lang="en" sz="1200" b="1">
                <a:solidFill>
                  <a:schemeClr val="dk1"/>
                </a:solidFill>
                <a:uFill>
                  <a:noFill/>
                </a:uFill>
                <a:latin typeface="Comfortaa"/>
                <a:ea typeface="Comfortaa"/>
                <a:cs typeface="Comfortaa"/>
                <a:sym typeface="Comfortaa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200" b="1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 </a:t>
            </a:r>
            <a:endParaRPr sz="1200" b="1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411" name="Google Shape;1411;p31"/>
          <p:cNvSpPr txBox="1">
            <a:spLocks noGrp="1"/>
          </p:cNvSpPr>
          <p:nvPr>
            <p:ph type="title"/>
          </p:nvPr>
        </p:nvSpPr>
        <p:spPr>
          <a:xfrm>
            <a:off x="660450" y="985817"/>
            <a:ext cx="4013100" cy="12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720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grpSp>
        <p:nvGrpSpPr>
          <p:cNvPr id="1412" name="Google Shape;1412;p31"/>
          <p:cNvGrpSpPr/>
          <p:nvPr/>
        </p:nvGrpSpPr>
        <p:grpSpPr>
          <a:xfrm>
            <a:off x="7721718" y="864110"/>
            <a:ext cx="2525833" cy="2147740"/>
            <a:chOff x="7239867" y="1514545"/>
            <a:chExt cx="2525833" cy="1610805"/>
          </a:xfrm>
        </p:grpSpPr>
        <p:grpSp>
          <p:nvGrpSpPr>
            <p:cNvPr id="1413" name="Google Shape;1413;p31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414" name="Google Shape;1414;p31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415" name="Google Shape;1415;p31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6" name="Google Shape;1416;p31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7" name="Google Shape;1417;p31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8" name="Google Shape;1418;p31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9" name="Google Shape;1419;p31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0" name="Google Shape;1420;p31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21" name="Google Shape;1421;p31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1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3" name="Google Shape;1423;p31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24" name="Google Shape;1424;p31"/>
          <p:cNvGrpSpPr/>
          <p:nvPr/>
        </p:nvGrpSpPr>
        <p:grpSpPr>
          <a:xfrm>
            <a:off x="4792518" y="328473"/>
            <a:ext cx="1491800" cy="867039"/>
            <a:chOff x="3965010" y="571479"/>
            <a:chExt cx="1651683" cy="719972"/>
          </a:xfrm>
        </p:grpSpPr>
        <p:grpSp>
          <p:nvGrpSpPr>
            <p:cNvPr id="1425" name="Google Shape;1425;p31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26" name="Google Shape;1426;p31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27" name="Google Shape;1427;p31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8" name="Google Shape;1428;p31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9" name="Google Shape;1429;p31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0" name="Google Shape;1430;p31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31" name="Google Shape;1431;p31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32" name="Google Shape;1432;p31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3" name="Google Shape;1433;p31"/>
          <p:cNvGrpSpPr/>
          <p:nvPr/>
        </p:nvGrpSpPr>
        <p:grpSpPr>
          <a:xfrm flipH="1">
            <a:off x="167958" y="5965307"/>
            <a:ext cx="537853" cy="741144"/>
            <a:chOff x="5294267" y="4624350"/>
            <a:chExt cx="383004" cy="395854"/>
          </a:xfrm>
        </p:grpSpPr>
        <p:sp>
          <p:nvSpPr>
            <p:cNvPr id="1434" name="Google Shape;1434;p31"/>
            <p:cNvSpPr/>
            <p:nvPr/>
          </p:nvSpPr>
          <p:spPr>
            <a:xfrm>
              <a:off x="5358550" y="4859712"/>
              <a:ext cx="58369" cy="160492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1"/>
            <p:cNvSpPr/>
            <p:nvPr/>
          </p:nvSpPr>
          <p:spPr>
            <a:xfrm>
              <a:off x="5294267" y="4894594"/>
              <a:ext cx="175454" cy="68546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1"/>
            <p:cNvSpPr/>
            <p:nvPr/>
          </p:nvSpPr>
          <p:spPr>
            <a:xfrm>
              <a:off x="5310447" y="4883895"/>
              <a:ext cx="150836" cy="94033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1"/>
            <p:cNvSpPr/>
            <p:nvPr/>
          </p:nvSpPr>
          <p:spPr>
            <a:xfrm>
              <a:off x="5340805" y="4845446"/>
              <a:ext cx="97252" cy="157795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1"/>
            <p:cNvSpPr/>
            <p:nvPr/>
          </p:nvSpPr>
          <p:spPr>
            <a:xfrm>
              <a:off x="5499297" y="4624350"/>
              <a:ext cx="175454" cy="150575"/>
            </a:xfrm>
            <a:custGeom>
              <a:avLst/>
              <a:gdLst/>
              <a:ahLst/>
              <a:cxnLst/>
              <a:rect l="l" t="t" r="r" b="b"/>
              <a:pathLst>
                <a:path w="2017" h="1731" extrusionOk="0">
                  <a:moveTo>
                    <a:pt x="1166" y="175"/>
                  </a:moveTo>
                  <a:cubicBezTo>
                    <a:pt x="1555" y="175"/>
                    <a:pt x="1871" y="467"/>
                    <a:pt x="1871" y="856"/>
                  </a:cubicBezTo>
                  <a:cubicBezTo>
                    <a:pt x="1871" y="1285"/>
                    <a:pt x="1511" y="1569"/>
                    <a:pt x="1144" y="1569"/>
                  </a:cubicBezTo>
                  <a:cubicBezTo>
                    <a:pt x="971" y="1569"/>
                    <a:pt x="796" y="1506"/>
                    <a:pt x="656" y="1366"/>
                  </a:cubicBezTo>
                  <a:cubicBezTo>
                    <a:pt x="219" y="929"/>
                    <a:pt x="534" y="175"/>
                    <a:pt x="1166" y="175"/>
                  </a:cubicBezTo>
                  <a:close/>
                  <a:moveTo>
                    <a:pt x="1142" y="1"/>
                  </a:moveTo>
                  <a:cubicBezTo>
                    <a:pt x="930" y="1"/>
                    <a:pt x="714" y="77"/>
                    <a:pt x="534" y="248"/>
                  </a:cubicBezTo>
                  <a:cubicBezTo>
                    <a:pt x="0" y="807"/>
                    <a:pt x="389" y="1730"/>
                    <a:pt x="1166" y="1730"/>
                  </a:cubicBezTo>
                  <a:cubicBezTo>
                    <a:pt x="1628" y="1730"/>
                    <a:pt x="2016" y="1342"/>
                    <a:pt x="2016" y="856"/>
                  </a:cubicBezTo>
                  <a:cubicBezTo>
                    <a:pt x="2016" y="344"/>
                    <a:pt x="1590" y="1"/>
                    <a:pt x="11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1"/>
            <p:cNvSpPr/>
            <p:nvPr/>
          </p:nvSpPr>
          <p:spPr>
            <a:xfrm>
              <a:off x="5615653" y="4833656"/>
              <a:ext cx="32352" cy="88957"/>
            </a:xfrm>
            <a:custGeom>
              <a:avLst/>
              <a:gdLst/>
              <a:ahLst/>
              <a:cxnLst/>
              <a:rect l="l" t="t" r="r" b="b"/>
              <a:pathLst>
                <a:path w="671" h="1845" extrusionOk="0">
                  <a:moveTo>
                    <a:pt x="106" y="0"/>
                  </a:moveTo>
                  <a:cubicBezTo>
                    <a:pt x="55" y="0"/>
                    <a:pt x="0" y="47"/>
                    <a:pt x="15" y="119"/>
                  </a:cubicBezTo>
                  <a:lnTo>
                    <a:pt x="501" y="1796"/>
                  </a:lnTo>
                  <a:cubicBezTo>
                    <a:pt x="501" y="1820"/>
                    <a:pt x="525" y="1844"/>
                    <a:pt x="573" y="1844"/>
                  </a:cubicBezTo>
                  <a:lnTo>
                    <a:pt x="598" y="1844"/>
                  </a:lnTo>
                  <a:cubicBezTo>
                    <a:pt x="646" y="1844"/>
                    <a:pt x="671" y="1796"/>
                    <a:pt x="646" y="1747"/>
                  </a:cubicBezTo>
                  <a:lnTo>
                    <a:pt x="185" y="71"/>
                  </a:lnTo>
                  <a:cubicBezTo>
                    <a:pt x="175" y="22"/>
                    <a:pt x="141" y="0"/>
                    <a:pt x="1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1"/>
            <p:cNvSpPr/>
            <p:nvPr/>
          </p:nvSpPr>
          <p:spPr>
            <a:xfrm>
              <a:off x="5580022" y="4852990"/>
              <a:ext cx="97250" cy="37993"/>
            </a:xfrm>
            <a:custGeom>
              <a:avLst/>
              <a:gdLst/>
              <a:ahLst/>
              <a:cxnLst/>
              <a:rect l="l" t="t" r="r" b="b"/>
              <a:pathLst>
                <a:path w="2017" h="788" extrusionOk="0">
                  <a:moveTo>
                    <a:pt x="1934" y="0"/>
                  </a:moveTo>
                  <a:cubicBezTo>
                    <a:pt x="1921" y="0"/>
                    <a:pt x="1908" y="3"/>
                    <a:pt x="1895" y="10"/>
                  </a:cubicBezTo>
                  <a:lnTo>
                    <a:pt x="49" y="617"/>
                  </a:lnTo>
                  <a:cubicBezTo>
                    <a:pt x="25" y="642"/>
                    <a:pt x="1" y="666"/>
                    <a:pt x="1" y="714"/>
                  </a:cubicBezTo>
                  <a:cubicBezTo>
                    <a:pt x="1" y="739"/>
                    <a:pt x="49" y="763"/>
                    <a:pt x="74" y="763"/>
                  </a:cubicBezTo>
                  <a:lnTo>
                    <a:pt x="98" y="787"/>
                  </a:lnTo>
                  <a:lnTo>
                    <a:pt x="1944" y="180"/>
                  </a:lnTo>
                  <a:cubicBezTo>
                    <a:pt x="1993" y="156"/>
                    <a:pt x="2017" y="107"/>
                    <a:pt x="1993" y="59"/>
                  </a:cubicBezTo>
                  <a:cubicBezTo>
                    <a:pt x="1993" y="23"/>
                    <a:pt x="1967" y="0"/>
                    <a:pt x="19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1"/>
            <p:cNvSpPr/>
            <p:nvPr/>
          </p:nvSpPr>
          <p:spPr>
            <a:xfrm>
              <a:off x="5588990" y="4847059"/>
              <a:ext cx="83605" cy="52120"/>
            </a:xfrm>
            <a:custGeom>
              <a:avLst/>
              <a:gdLst/>
              <a:ahLst/>
              <a:cxnLst/>
              <a:rect l="l" t="t" r="r" b="b"/>
              <a:pathLst>
                <a:path w="1734" h="1081" extrusionOk="0">
                  <a:moveTo>
                    <a:pt x="110" y="0"/>
                  </a:moveTo>
                  <a:cubicBezTo>
                    <a:pt x="38" y="0"/>
                    <a:pt x="0" y="92"/>
                    <a:pt x="82" y="133"/>
                  </a:cubicBezTo>
                  <a:lnTo>
                    <a:pt x="1588" y="1080"/>
                  </a:lnTo>
                  <a:lnTo>
                    <a:pt x="1637" y="1080"/>
                  </a:lnTo>
                  <a:cubicBezTo>
                    <a:pt x="1661" y="1080"/>
                    <a:pt x="1685" y="1080"/>
                    <a:pt x="1709" y="1056"/>
                  </a:cubicBezTo>
                  <a:cubicBezTo>
                    <a:pt x="1734" y="1007"/>
                    <a:pt x="1709" y="959"/>
                    <a:pt x="1685" y="935"/>
                  </a:cubicBezTo>
                  <a:lnTo>
                    <a:pt x="155" y="11"/>
                  </a:lnTo>
                  <a:cubicBezTo>
                    <a:pt x="139" y="4"/>
                    <a:pt x="124" y="0"/>
                    <a:pt x="1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1"/>
            <p:cNvSpPr/>
            <p:nvPr/>
          </p:nvSpPr>
          <p:spPr>
            <a:xfrm>
              <a:off x="5605817" y="4825749"/>
              <a:ext cx="53904" cy="87462"/>
            </a:xfrm>
            <a:custGeom>
              <a:avLst/>
              <a:gdLst/>
              <a:ahLst/>
              <a:cxnLst/>
              <a:rect l="l" t="t" r="r" b="b"/>
              <a:pathLst>
                <a:path w="1118" h="1814" extrusionOk="0">
                  <a:moveTo>
                    <a:pt x="1010" y="0"/>
                  </a:moveTo>
                  <a:cubicBezTo>
                    <a:pt x="984" y="0"/>
                    <a:pt x="962" y="12"/>
                    <a:pt x="947" y="41"/>
                  </a:cubicBezTo>
                  <a:lnTo>
                    <a:pt x="24" y="1717"/>
                  </a:lnTo>
                  <a:cubicBezTo>
                    <a:pt x="0" y="1741"/>
                    <a:pt x="24" y="1790"/>
                    <a:pt x="49" y="1814"/>
                  </a:cubicBezTo>
                  <a:lnTo>
                    <a:pt x="97" y="1814"/>
                  </a:lnTo>
                  <a:cubicBezTo>
                    <a:pt x="122" y="1814"/>
                    <a:pt x="146" y="1814"/>
                    <a:pt x="170" y="1790"/>
                  </a:cubicBezTo>
                  <a:lnTo>
                    <a:pt x="1093" y="113"/>
                  </a:lnTo>
                  <a:cubicBezTo>
                    <a:pt x="1118" y="89"/>
                    <a:pt x="1093" y="41"/>
                    <a:pt x="1069" y="16"/>
                  </a:cubicBezTo>
                  <a:cubicBezTo>
                    <a:pt x="1049" y="6"/>
                    <a:pt x="1029" y="0"/>
                    <a:pt x="10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3" name="Google Shape;1443;p31"/>
          <p:cNvGrpSpPr/>
          <p:nvPr/>
        </p:nvGrpSpPr>
        <p:grpSpPr>
          <a:xfrm>
            <a:off x="-1457944" y="1294377"/>
            <a:ext cx="2301290" cy="2425553"/>
            <a:chOff x="-1457944" y="970782"/>
            <a:chExt cx="2301290" cy="1819165"/>
          </a:xfrm>
        </p:grpSpPr>
        <p:grpSp>
          <p:nvGrpSpPr>
            <p:cNvPr id="1444" name="Google Shape;1444;p31"/>
            <p:cNvGrpSpPr/>
            <p:nvPr/>
          </p:nvGrpSpPr>
          <p:grpSpPr>
            <a:xfrm>
              <a:off x="-1457944" y="970782"/>
              <a:ext cx="2167373" cy="1819165"/>
              <a:chOff x="958238" y="2157575"/>
              <a:chExt cx="1115191" cy="936025"/>
            </a:xfrm>
          </p:grpSpPr>
          <p:sp>
            <p:nvSpPr>
              <p:cNvPr id="1445" name="Google Shape;1445;p31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6" name="Google Shape;1446;p31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7" name="Google Shape;1447;p31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31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31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31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51" name="Google Shape;1451;p31"/>
            <p:cNvSpPr/>
            <p:nvPr/>
          </p:nvSpPr>
          <p:spPr>
            <a:xfrm>
              <a:off x="-1323994" y="975921"/>
              <a:ext cx="2167340" cy="1644261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9274799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32"/>
          <p:cNvSpPr/>
          <p:nvPr/>
        </p:nvSpPr>
        <p:spPr>
          <a:xfrm>
            <a:off x="7336950" y="6834634"/>
            <a:ext cx="109250" cy="23367"/>
          </a:xfrm>
          <a:custGeom>
            <a:avLst/>
            <a:gdLst/>
            <a:ahLst/>
            <a:cxnLst/>
            <a:rect l="l" t="t" r="r" b="b"/>
            <a:pathLst>
              <a:path w="4370" h="701" extrusionOk="0">
                <a:moveTo>
                  <a:pt x="0" y="0"/>
                </a:moveTo>
                <a:lnTo>
                  <a:pt x="0" y="701"/>
                </a:lnTo>
                <a:lnTo>
                  <a:pt x="4370" y="701"/>
                </a:lnTo>
                <a:lnTo>
                  <a:pt x="437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54" name="Google Shape;1454;p32"/>
          <p:cNvGrpSpPr/>
          <p:nvPr/>
        </p:nvGrpSpPr>
        <p:grpSpPr>
          <a:xfrm flipH="1">
            <a:off x="-297197" y="1235567"/>
            <a:ext cx="1025973" cy="1081376"/>
            <a:chOff x="855987" y="2204128"/>
            <a:chExt cx="1217483" cy="962421"/>
          </a:xfrm>
        </p:grpSpPr>
        <p:grpSp>
          <p:nvGrpSpPr>
            <p:cNvPr id="1455" name="Google Shape;1455;p32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456" name="Google Shape;1456;p32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7" name="Google Shape;1457;p32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32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32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0" name="Google Shape;1460;p32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1" name="Google Shape;1461;p32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62" name="Google Shape;1462;p32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3" name="Google Shape;1463;p32"/>
          <p:cNvGrpSpPr/>
          <p:nvPr/>
        </p:nvGrpSpPr>
        <p:grpSpPr>
          <a:xfrm rot="-3617422" flipH="1">
            <a:off x="8384454" y="6203610"/>
            <a:ext cx="852331" cy="382014"/>
            <a:chOff x="1202177" y="4613417"/>
            <a:chExt cx="528376" cy="315757"/>
          </a:xfrm>
        </p:grpSpPr>
        <p:sp>
          <p:nvSpPr>
            <p:cNvPr id="1464" name="Google Shape;1464;p32"/>
            <p:cNvSpPr/>
            <p:nvPr/>
          </p:nvSpPr>
          <p:spPr>
            <a:xfrm>
              <a:off x="1564214" y="4671691"/>
              <a:ext cx="166339" cy="48340"/>
            </a:xfrm>
            <a:custGeom>
              <a:avLst/>
              <a:gdLst/>
              <a:ahLst/>
              <a:cxnLst/>
              <a:rect l="l" t="t" r="r" b="b"/>
              <a:pathLst>
                <a:path w="1507" h="438" extrusionOk="0">
                  <a:moveTo>
                    <a:pt x="1409" y="1"/>
                  </a:moveTo>
                  <a:lnTo>
                    <a:pt x="73" y="316"/>
                  </a:lnTo>
                  <a:cubicBezTo>
                    <a:pt x="25" y="316"/>
                    <a:pt x="0" y="341"/>
                    <a:pt x="25" y="389"/>
                  </a:cubicBezTo>
                  <a:cubicBezTo>
                    <a:pt x="25" y="414"/>
                    <a:pt x="49" y="438"/>
                    <a:pt x="73" y="438"/>
                  </a:cubicBezTo>
                  <a:lnTo>
                    <a:pt x="98" y="438"/>
                  </a:lnTo>
                  <a:lnTo>
                    <a:pt x="1434" y="122"/>
                  </a:lnTo>
                  <a:cubicBezTo>
                    <a:pt x="1506" y="122"/>
                    <a:pt x="1482" y="1"/>
                    <a:pt x="14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2"/>
            <p:cNvSpPr/>
            <p:nvPr/>
          </p:nvSpPr>
          <p:spPr>
            <a:xfrm>
              <a:off x="1602846" y="4613417"/>
              <a:ext cx="60708" cy="176363"/>
            </a:xfrm>
            <a:custGeom>
              <a:avLst/>
              <a:gdLst/>
              <a:ahLst/>
              <a:cxnLst/>
              <a:rect l="l" t="t" r="r" b="b"/>
              <a:pathLst>
                <a:path w="550" h="1598" extrusionOk="0">
                  <a:moveTo>
                    <a:pt x="77" y="0"/>
                  </a:moveTo>
                  <a:cubicBezTo>
                    <a:pt x="39" y="0"/>
                    <a:pt x="0" y="32"/>
                    <a:pt x="15" y="91"/>
                  </a:cubicBezTo>
                  <a:lnTo>
                    <a:pt x="403" y="1573"/>
                  </a:lnTo>
                  <a:cubicBezTo>
                    <a:pt x="428" y="1597"/>
                    <a:pt x="452" y="1597"/>
                    <a:pt x="476" y="1597"/>
                  </a:cubicBezTo>
                  <a:lnTo>
                    <a:pt x="501" y="1597"/>
                  </a:lnTo>
                  <a:cubicBezTo>
                    <a:pt x="525" y="1597"/>
                    <a:pt x="549" y="1549"/>
                    <a:pt x="525" y="1525"/>
                  </a:cubicBezTo>
                  <a:lnTo>
                    <a:pt x="136" y="43"/>
                  </a:lnTo>
                  <a:cubicBezTo>
                    <a:pt x="127" y="14"/>
                    <a:pt x="102" y="0"/>
                    <a:pt x="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2"/>
            <p:cNvSpPr/>
            <p:nvPr/>
          </p:nvSpPr>
          <p:spPr>
            <a:xfrm>
              <a:off x="1582978" y="4629421"/>
              <a:ext cx="104638" cy="138950"/>
            </a:xfrm>
            <a:custGeom>
              <a:avLst/>
              <a:gdLst/>
              <a:ahLst/>
              <a:cxnLst/>
              <a:rect l="l" t="t" r="r" b="b"/>
              <a:pathLst>
                <a:path w="948" h="1259" extrusionOk="0">
                  <a:moveTo>
                    <a:pt x="875" y="1"/>
                  </a:moveTo>
                  <a:cubicBezTo>
                    <a:pt x="857" y="1"/>
                    <a:pt x="838" y="7"/>
                    <a:pt x="826" y="19"/>
                  </a:cubicBezTo>
                  <a:lnTo>
                    <a:pt x="25" y="1161"/>
                  </a:lnTo>
                  <a:cubicBezTo>
                    <a:pt x="0" y="1185"/>
                    <a:pt x="0" y="1234"/>
                    <a:pt x="49" y="1258"/>
                  </a:cubicBezTo>
                  <a:lnTo>
                    <a:pt x="122" y="1258"/>
                  </a:lnTo>
                  <a:lnTo>
                    <a:pt x="924" y="92"/>
                  </a:lnTo>
                  <a:cubicBezTo>
                    <a:pt x="948" y="68"/>
                    <a:pt x="948" y="19"/>
                    <a:pt x="924" y="19"/>
                  </a:cubicBezTo>
                  <a:cubicBezTo>
                    <a:pt x="911" y="7"/>
                    <a:pt x="893" y="1"/>
                    <a:pt x="8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2"/>
            <p:cNvSpPr/>
            <p:nvPr/>
          </p:nvSpPr>
          <p:spPr>
            <a:xfrm>
              <a:off x="1548982" y="4644430"/>
              <a:ext cx="160158" cy="102419"/>
            </a:xfrm>
            <a:custGeom>
              <a:avLst/>
              <a:gdLst/>
              <a:ahLst/>
              <a:cxnLst/>
              <a:rect l="l" t="t" r="r" b="b"/>
              <a:pathLst>
                <a:path w="1451" h="928" extrusionOk="0">
                  <a:moveTo>
                    <a:pt x="115" y="1"/>
                  </a:moveTo>
                  <a:cubicBezTo>
                    <a:pt x="51" y="1"/>
                    <a:pt x="0" y="83"/>
                    <a:pt x="65" y="126"/>
                  </a:cubicBezTo>
                  <a:lnTo>
                    <a:pt x="1329" y="928"/>
                  </a:lnTo>
                  <a:lnTo>
                    <a:pt x="1377" y="928"/>
                  </a:lnTo>
                  <a:cubicBezTo>
                    <a:pt x="1426" y="928"/>
                    <a:pt x="1450" y="831"/>
                    <a:pt x="1402" y="806"/>
                  </a:cubicBezTo>
                  <a:lnTo>
                    <a:pt x="138" y="5"/>
                  </a:lnTo>
                  <a:cubicBezTo>
                    <a:pt x="130" y="2"/>
                    <a:pt x="123" y="1"/>
                    <a:pt x="1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2"/>
            <p:cNvSpPr/>
            <p:nvPr/>
          </p:nvSpPr>
          <p:spPr>
            <a:xfrm>
              <a:off x="1202177" y="4673346"/>
              <a:ext cx="177156" cy="151310"/>
            </a:xfrm>
            <a:custGeom>
              <a:avLst/>
              <a:gdLst/>
              <a:ahLst/>
              <a:cxnLst/>
              <a:rect l="l" t="t" r="r" b="b"/>
              <a:pathLst>
                <a:path w="1605" h="1371" extrusionOk="0">
                  <a:moveTo>
                    <a:pt x="924" y="131"/>
                  </a:moveTo>
                  <a:cubicBezTo>
                    <a:pt x="1216" y="131"/>
                    <a:pt x="1458" y="374"/>
                    <a:pt x="1483" y="690"/>
                  </a:cubicBezTo>
                  <a:cubicBezTo>
                    <a:pt x="1483" y="1019"/>
                    <a:pt x="1204" y="1248"/>
                    <a:pt x="911" y="1248"/>
                  </a:cubicBezTo>
                  <a:cubicBezTo>
                    <a:pt x="771" y="1248"/>
                    <a:pt x="629" y="1196"/>
                    <a:pt x="511" y="1079"/>
                  </a:cubicBezTo>
                  <a:cubicBezTo>
                    <a:pt x="171" y="739"/>
                    <a:pt x="414" y="131"/>
                    <a:pt x="924" y="131"/>
                  </a:cubicBezTo>
                  <a:close/>
                  <a:moveTo>
                    <a:pt x="907" y="1"/>
                  </a:moveTo>
                  <a:cubicBezTo>
                    <a:pt x="740" y="1"/>
                    <a:pt x="571" y="63"/>
                    <a:pt x="438" y="204"/>
                  </a:cubicBezTo>
                  <a:cubicBezTo>
                    <a:pt x="1" y="641"/>
                    <a:pt x="317" y="1370"/>
                    <a:pt x="924" y="1370"/>
                  </a:cubicBezTo>
                  <a:cubicBezTo>
                    <a:pt x="1288" y="1370"/>
                    <a:pt x="1604" y="1079"/>
                    <a:pt x="1604" y="690"/>
                  </a:cubicBezTo>
                  <a:cubicBezTo>
                    <a:pt x="1604" y="278"/>
                    <a:pt x="1258" y="1"/>
                    <a:pt x="9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2"/>
            <p:cNvSpPr/>
            <p:nvPr/>
          </p:nvSpPr>
          <p:spPr>
            <a:xfrm>
              <a:off x="1389928" y="4832385"/>
              <a:ext cx="115344" cy="96790"/>
            </a:xfrm>
            <a:custGeom>
              <a:avLst/>
              <a:gdLst/>
              <a:ahLst/>
              <a:cxnLst/>
              <a:rect l="l" t="t" r="r" b="b"/>
              <a:pathLst>
                <a:path w="1045" h="877" extrusionOk="0">
                  <a:moveTo>
                    <a:pt x="583" y="124"/>
                  </a:moveTo>
                  <a:cubicBezTo>
                    <a:pt x="753" y="124"/>
                    <a:pt x="899" y="269"/>
                    <a:pt x="899" y="439"/>
                  </a:cubicBezTo>
                  <a:cubicBezTo>
                    <a:pt x="899" y="622"/>
                    <a:pt x="741" y="747"/>
                    <a:pt x="587" y="747"/>
                  </a:cubicBezTo>
                  <a:cubicBezTo>
                    <a:pt x="515" y="747"/>
                    <a:pt x="443" y="720"/>
                    <a:pt x="389" y="658"/>
                  </a:cubicBezTo>
                  <a:cubicBezTo>
                    <a:pt x="195" y="464"/>
                    <a:pt x="316" y="124"/>
                    <a:pt x="583" y="124"/>
                  </a:cubicBezTo>
                  <a:close/>
                  <a:moveTo>
                    <a:pt x="584" y="0"/>
                  </a:moveTo>
                  <a:cubicBezTo>
                    <a:pt x="473" y="0"/>
                    <a:pt x="361" y="38"/>
                    <a:pt x="268" y="124"/>
                  </a:cubicBezTo>
                  <a:cubicBezTo>
                    <a:pt x="0" y="415"/>
                    <a:pt x="195" y="877"/>
                    <a:pt x="583" y="877"/>
                  </a:cubicBezTo>
                  <a:cubicBezTo>
                    <a:pt x="826" y="877"/>
                    <a:pt x="1021" y="682"/>
                    <a:pt x="1045" y="439"/>
                  </a:cubicBezTo>
                  <a:cubicBezTo>
                    <a:pt x="1045" y="175"/>
                    <a:pt x="820" y="0"/>
                    <a:pt x="5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0" name="Google Shape;1470;p32"/>
          <p:cNvGrpSpPr/>
          <p:nvPr/>
        </p:nvGrpSpPr>
        <p:grpSpPr>
          <a:xfrm flipH="1">
            <a:off x="62660" y="5593040"/>
            <a:ext cx="666115" cy="1297929"/>
            <a:chOff x="-1047799" y="3300294"/>
            <a:chExt cx="439014" cy="641607"/>
          </a:xfrm>
        </p:grpSpPr>
        <p:sp>
          <p:nvSpPr>
            <p:cNvPr id="1471" name="Google Shape;1471;p32"/>
            <p:cNvSpPr/>
            <p:nvPr/>
          </p:nvSpPr>
          <p:spPr>
            <a:xfrm>
              <a:off x="-994003" y="3750695"/>
              <a:ext cx="138774" cy="63785"/>
            </a:xfrm>
            <a:custGeom>
              <a:avLst/>
              <a:gdLst/>
              <a:ahLst/>
              <a:cxnLst/>
              <a:rect l="l" t="t" r="r" b="b"/>
              <a:pathLst>
                <a:path w="1847" h="849" extrusionOk="0">
                  <a:moveTo>
                    <a:pt x="728" y="0"/>
                  </a:moveTo>
                  <a:cubicBezTo>
                    <a:pt x="502" y="0"/>
                    <a:pt x="254" y="68"/>
                    <a:pt x="1" y="252"/>
                  </a:cubicBezTo>
                  <a:cubicBezTo>
                    <a:pt x="1" y="252"/>
                    <a:pt x="350" y="848"/>
                    <a:pt x="1002" y="848"/>
                  </a:cubicBezTo>
                  <a:cubicBezTo>
                    <a:pt x="1243" y="848"/>
                    <a:pt x="1526" y="767"/>
                    <a:pt x="1847" y="544"/>
                  </a:cubicBezTo>
                  <a:cubicBezTo>
                    <a:pt x="1847" y="544"/>
                    <a:pt x="1369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2"/>
            <p:cNvSpPr/>
            <p:nvPr/>
          </p:nvSpPr>
          <p:spPr>
            <a:xfrm>
              <a:off x="-950199" y="3777592"/>
              <a:ext cx="98652" cy="17656"/>
            </a:xfrm>
            <a:custGeom>
              <a:avLst/>
              <a:gdLst/>
              <a:ahLst/>
              <a:cxnLst/>
              <a:rect l="l" t="t" r="r" b="b"/>
              <a:pathLst>
                <a:path w="1313" h="235" extrusionOk="0">
                  <a:moveTo>
                    <a:pt x="500" y="0"/>
                  </a:moveTo>
                  <a:cubicBezTo>
                    <a:pt x="349" y="0"/>
                    <a:pt x="197" y="14"/>
                    <a:pt x="49" y="40"/>
                  </a:cubicBezTo>
                  <a:cubicBezTo>
                    <a:pt x="25" y="40"/>
                    <a:pt x="1" y="64"/>
                    <a:pt x="25" y="89"/>
                  </a:cubicBezTo>
                  <a:cubicBezTo>
                    <a:pt x="25" y="113"/>
                    <a:pt x="49" y="113"/>
                    <a:pt x="73" y="113"/>
                  </a:cubicBezTo>
                  <a:cubicBezTo>
                    <a:pt x="191" y="98"/>
                    <a:pt x="311" y="90"/>
                    <a:pt x="431" y="90"/>
                  </a:cubicBezTo>
                  <a:cubicBezTo>
                    <a:pt x="708" y="90"/>
                    <a:pt x="985" y="133"/>
                    <a:pt x="1239" y="234"/>
                  </a:cubicBezTo>
                  <a:lnTo>
                    <a:pt x="1264" y="234"/>
                  </a:lnTo>
                  <a:cubicBezTo>
                    <a:pt x="1288" y="234"/>
                    <a:pt x="1288" y="210"/>
                    <a:pt x="1312" y="210"/>
                  </a:cubicBezTo>
                  <a:cubicBezTo>
                    <a:pt x="1312" y="186"/>
                    <a:pt x="1312" y="162"/>
                    <a:pt x="1288" y="137"/>
                  </a:cubicBezTo>
                  <a:cubicBezTo>
                    <a:pt x="1039" y="44"/>
                    <a:pt x="770" y="0"/>
                    <a:pt x="5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2"/>
            <p:cNvSpPr/>
            <p:nvPr/>
          </p:nvSpPr>
          <p:spPr>
            <a:xfrm>
              <a:off x="-949448" y="3639053"/>
              <a:ext cx="114280" cy="249281"/>
            </a:xfrm>
            <a:custGeom>
              <a:avLst/>
              <a:gdLst/>
              <a:ahLst/>
              <a:cxnLst/>
              <a:rect l="l" t="t" r="r" b="b"/>
              <a:pathLst>
                <a:path w="1521" h="3318" extrusionOk="0">
                  <a:moveTo>
                    <a:pt x="69" y="0"/>
                  </a:moveTo>
                  <a:cubicBezTo>
                    <a:pt x="40" y="0"/>
                    <a:pt x="0" y="67"/>
                    <a:pt x="39" y="86"/>
                  </a:cubicBezTo>
                  <a:cubicBezTo>
                    <a:pt x="63" y="86"/>
                    <a:pt x="1327" y="961"/>
                    <a:pt x="1424" y="3269"/>
                  </a:cubicBezTo>
                  <a:cubicBezTo>
                    <a:pt x="1424" y="3293"/>
                    <a:pt x="1448" y="3317"/>
                    <a:pt x="1472" y="3317"/>
                  </a:cubicBezTo>
                  <a:cubicBezTo>
                    <a:pt x="1497" y="3293"/>
                    <a:pt x="1521" y="3293"/>
                    <a:pt x="1521" y="3269"/>
                  </a:cubicBezTo>
                  <a:cubicBezTo>
                    <a:pt x="1424" y="912"/>
                    <a:pt x="88" y="14"/>
                    <a:pt x="88" y="14"/>
                  </a:cubicBezTo>
                  <a:cubicBezTo>
                    <a:pt x="83" y="4"/>
                    <a:pt x="76" y="0"/>
                    <a:pt x="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2"/>
            <p:cNvSpPr/>
            <p:nvPr/>
          </p:nvSpPr>
          <p:spPr>
            <a:xfrm>
              <a:off x="-1047799" y="3504796"/>
              <a:ext cx="229087" cy="179936"/>
            </a:xfrm>
            <a:custGeom>
              <a:avLst/>
              <a:gdLst/>
              <a:ahLst/>
              <a:cxnLst/>
              <a:rect l="l" t="t" r="r" b="b"/>
              <a:pathLst>
                <a:path w="3049" h="2395" extrusionOk="0">
                  <a:moveTo>
                    <a:pt x="2055" y="1"/>
                  </a:moveTo>
                  <a:cubicBezTo>
                    <a:pt x="1883" y="1"/>
                    <a:pt x="1883" y="562"/>
                    <a:pt x="1883" y="562"/>
                  </a:cubicBezTo>
                  <a:cubicBezTo>
                    <a:pt x="1761" y="416"/>
                    <a:pt x="1615" y="294"/>
                    <a:pt x="1445" y="197"/>
                  </a:cubicBezTo>
                  <a:cubicBezTo>
                    <a:pt x="1434" y="193"/>
                    <a:pt x="1423" y="192"/>
                    <a:pt x="1413" y="192"/>
                  </a:cubicBezTo>
                  <a:cubicBezTo>
                    <a:pt x="1234" y="192"/>
                    <a:pt x="1300" y="780"/>
                    <a:pt x="1300" y="780"/>
                  </a:cubicBezTo>
                  <a:cubicBezTo>
                    <a:pt x="1154" y="635"/>
                    <a:pt x="984" y="537"/>
                    <a:pt x="814" y="416"/>
                  </a:cubicBezTo>
                  <a:cubicBezTo>
                    <a:pt x="785" y="400"/>
                    <a:pt x="760" y="393"/>
                    <a:pt x="740" y="393"/>
                  </a:cubicBezTo>
                  <a:cubicBezTo>
                    <a:pt x="532" y="393"/>
                    <a:pt x="692" y="1096"/>
                    <a:pt x="692" y="1096"/>
                  </a:cubicBezTo>
                  <a:cubicBezTo>
                    <a:pt x="692" y="1096"/>
                    <a:pt x="357" y="857"/>
                    <a:pt x="178" y="857"/>
                  </a:cubicBezTo>
                  <a:cubicBezTo>
                    <a:pt x="136" y="857"/>
                    <a:pt x="103" y="870"/>
                    <a:pt x="85" y="902"/>
                  </a:cubicBezTo>
                  <a:cubicBezTo>
                    <a:pt x="1" y="1049"/>
                    <a:pt x="662" y="2395"/>
                    <a:pt x="1533" y="2395"/>
                  </a:cubicBezTo>
                  <a:cubicBezTo>
                    <a:pt x="1669" y="2395"/>
                    <a:pt x="1811" y="2362"/>
                    <a:pt x="1955" y="2286"/>
                  </a:cubicBezTo>
                  <a:cubicBezTo>
                    <a:pt x="3049" y="1728"/>
                    <a:pt x="2684" y="926"/>
                    <a:pt x="2684" y="926"/>
                  </a:cubicBezTo>
                  <a:cubicBezTo>
                    <a:pt x="2684" y="926"/>
                    <a:pt x="2368" y="197"/>
                    <a:pt x="2125" y="27"/>
                  </a:cubicBezTo>
                  <a:cubicBezTo>
                    <a:pt x="2099" y="9"/>
                    <a:pt x="2076" y="1"/>
                    <a:pt x="20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2"/>
            <p:cNvSpPr/>
            <p:nvPr/>
          </p:nvSpPr>
          <p:spPr>
            <a:xfrm>
              <a:off x="-1006775" y="3550625"/>
              <a:ext cx="157032" cy="111418"/>
            </a:xfrm>
            <a:custGeom>
              <a:avLst/>
              <a:gdLst/>
              <a:ahLst/>
              <a:cxnLst/>
              <a:rect l="l" t="t" r="r" b="b"/>
              <a:pathLst>
                <a:path w="2090" h="1483" extrusionOk="0">
                  <a:moveTo>
                    <a:pt x="1652" y="292"/>
                  </a:moveTo>
                  <a:cubicBezTo>
                    <a:pt x="1677" y="292"/>
                    <a:pt x="1701" y="316"/>
                    <a:pt x="1725" y="340"/>
                  </a:cubicBezTo>
                  <a:cubicBezTo>
                    <a:pt x="1749" y="365"/>
                    <a:pt x="1749" y="389"/>
                    <a:pt x="1774" y="413"/>
                  </a:cubicBezTo>
                  <a:lnTo>
                    <a:pt x="1725" y="389"/>
                  </a:lnTo>
                  <a:cubicBezTo>
                    <a:pt x="1701" y="365"/>
                    <a:pt x="1677" y="316"/>
                    <a:pt x="1652" y="292"/>
                  </a:cubicBezTo>
                  <a:close/>
                  <a:moveTo>
                    <a:pt x="802" y="656"/>
                  </a:moveTo>
                  <a:lnTo>
                    <a:pt x="802" y="656"/>
                  </a:lnTo>
                  <a:cubicBezTo>
                    <a:pt x="826" y="680"/>
                    <a:pt x="851" y="729"/>
                    <a:pt x="875" y="778"/>
                  </a:cubicBezTo>
                  <a:cubicBezTo>
                    <a:pt x="851" y="729"/>
                    <a:pt x="826" y="705"/>
                    <a:pt x="802" y="656"/>
                  </a:cubicBezTo>
                  <a:close/>
                  <a:moveTo>
                    <a:pt x="535" y="923"/>
                  </a:moveTo>
                  <a:lnTo>
                    <a:pt x="535" y="923"/>
                  </a:lnTo>
                  <a:cubicBezTo>
                    <a:pt x="583" y="948"/>
                    <a:pt x="608" y="996"/>
                    <a:pt x="608" y="1045"/>
                  </a:cubicBezTo>
                  <a:cubicBezTo>
                    <a:pt x="583" y="996"/>
                    <a:pt x="559" y="972"/>
                    <a:pt x="535" y="923"/>
                  </a:cubicBezTo>
                  <a:close/>
                  <a:moveTo>
                    <a:pt x="1944" y="0"/>
                  </a:moveTo>
                  <a:cubicBezTo>
                    <a:pt x="1920" y="25"/>
                    <a:pt x="1920" y="49"/>
                    <a:pt x="1920" y="73"/>
                  </a:cubicBezTo>
                  <a:cubicBezTo>
                    <a:pt x="1944" y="146"/>
                    <a:pt x="2017" y="292"/>
                    <a:pt x="1968" y="365"/>
                  </a:cubicBezTo>
                  <a:cubicBezTo>
                    <a:pt x="1968" y="389"/>
                    <a:pt x="1944" y="413"/>
                    <a:pt x="1920" y="413"/>
                  </a:cubicBezTo>
                  <a:lnTo>
                    <a:pt x="1847" y="413"/>
                  </a:lnTo>
                  <a:cubicBezTo>
                    <a:pt x="1847" y="365"/>
                    <a:pt x="1822" y="316"/>
                    <a:pt x="1798" y="267"/>
                  </a:cubicBezTo>
                  <a:cubicBezTo>
                    <a:pt x="1774" y="195"/>
                    <a:pt x="1701" y="170"/>
                    <a:pt x="1628" y="146"/>
                  </a:cubicBezTo>
                  <a:cubicBezTo>
                    <a:pt x="1604" y="146"/>
                    <a:pt x="1579" y="170"/>
                    <a:pt x="1555" y="195"/>
                  </a:cubicBezTo>
                  <a:cubicBezTo>
                    <a:pt x="1531" y="243"/>
                    <a:pt x="1555" y="316"/>
                    <a:pt x="1604" y="365"/>
                  </a:cubicBezTo>
                  <a:cubicBezTo>
                    <a:pt x="1652" y="413"/>
                    <a:pt x="1701" y="462"/>
                    <a:pt x="1749" y="486"/>
                  </a:cubicBezTo>
                  <a:lnTo>
                    <a:pt x="1749" y="510"/>
                  </a:lnTo>
                  <a:cubicBezTo>
                    <a:pt x="1749" y="559"/>
                    <a:pt x="1701" y="559"/>
                    <a:pt x="1628" y="559"/>
                  </a:cubicBezTo>
                  <a:cubicBezTo>
                    <a:pt x="1555" y="559"/>
                    <a:pt x="1482" y="535"/>
                    <a:pt x="1409" y="510"/>
                  </a:cubicBezTo>
                  <a:cubicBezTo>
                    <a:pt x="1385" y="437"/>
                    <a:pt x="1337" y="389"/>
                    <a:pt x="1288" y="365"/>
                  </a:cubicBezTo>
                  <a:cubicBezTo>
                    <a:pt x="1256" y="365"/>
                    <a:pt x="1234" y="354"/>
                    <a:pt x="1209" y="354"/>
                  </a:cubicBezTo>
                  <a:cubicBezTo>
                    <a:pt x="1196" y="354"/>
                    <a:pt x="1183" y="357"/>
                    <a:pt x="1166" y="365"/>
                  </a:cubicBezTo>
                  <a:cubicBezTo>
                    <a:pt x="1166" y="389"/>
                    <a:pt x="1142" y="413"/>
                    <a:pt x="1166" y="437"/>
                  </a:cubicBezTo>
                  <a:cubicBezTo>
                    <a:pt x="1215" y="486"/>
                    <a:pt x="1264" y="559"/>
                    <a:pt x="1337" y="583"/>
                  </a:cubicBezTo>
                  <a:cubicBezTo>
                    <a:pt x="1385" y="656"/>
                    <a:pt x="1385" y="753"/>
                    <a:pt x="1361" y="850"/>
                  </a:cubicBezTo>
                  <a:cubicBezTo>
                    <a:pt x="1343" y="905"/>
                    <a:pt x="1311" y="932"/>
                    <a:pt x="1255" y="932"/>
                  </a:cubicBezTo>
                  <a:cubicBezTo>
                    <a:pt x="1236" y="932"/>
                    <a:pt x="1215" y="929"/>
                    <a:pt x="1191" y="923"/>
                  </a:cubicBezTo>
                  <a:cubicBezTo>
                    <a:pt x="1142" y="923"/>
                    <a:pt x="1069" y="899"/>
                    <a:pt x="1021" y="850"/>
                  </a:cubicBezTo>
                  <a:cubicBezTo>
                    <a:pt x="996" y="729"/>
                    <a:pt x="924" y="608"/>
                    <a:pt x="826" y="535"/>
                  </a:cubicBezTo>
                  <a:lnTo>
                    <a:pt x="729" y="535"/>
                  </a:lnTo>
                  <a:cubicBezTo>
                    <a:pt x="705" y="559"/>
                    <a:pt x="705" y="583"/>
                    <a:pt x="705" y="632"/>
                  </a:cubicBezTo>
                  <a:cubicBezTo>
                    <a:pt x="754" y="753"/>
                    <a:pt x="826" y="850"/>
                    <a:pt x="924" y="923"/>
                  </a:cubicBezTo>
                  <a:cubicBezTo>
                    <a:pt x="948" y="972"/>
                    <a:pt x="948" y="1021"/>
                    <a:pt x="924" y="1093"/>
                  </a:cubicBezTo>
                  <a:cubicBezTo>
                    <a:pt x="924" y="1129"/>
                    <a:pt x="898" y="1151"/>
                    <a:pt x="874" y="1151"/>
                  </a:cubicBezTo>
                  <a:cubicBezTo>
                    <a:pt x="865" y="1151"/>
                    <a:pt x="857" y="1148"/>
                    <a:pt x="851" y="1142"/>
                  </a:cubicBezTo>
                  <a:cubicBezTo>
                    <a:pt x="802" y="1142"/>
                    <a:pt x="754" y="1118"/>
                    <a:pt x="729" y="1093"/>
                  </a:cubicBezTo>
                  <a:cubicBezTo>
                    <a:pt x="729" y="972"/>
                    <a:pt x="656" y="875"/>
                    <a:pt x="559" y="826"/>
                  </a:cubicBezTo>
                  <a:cubicBezTo>
                    <a:pt x="547" y="814"/>
                    <a:pt x="529" y="808"/>
                    <a:pt x="508" y="808"/>
                  </a:cubicBezTo>
                  <a:cubicBezTo>
                    <a:pt x="486" y="808"/>
                    <a:pt x="462" y="814"/>
                    <a:pt x="438" y="826"/>
                  </a:cubicBezTo>
                  <a:cubicBezTo>
                    <a:pt x="438" y="826"/>
                    <a:pt x="413" y="875"/>
                    <a:pt x="438" y="899"/>
                  </a:cubicBezTo>
                  <a:cubicBezTo>
                    <a:pt x="462" y="996"/>
                    <a:pt x="535" y="1093"/>
                    <a:pt x="632" y="1166"/>
                  </a:cubicBezTo>
                  <a:cubicBezTo>
                    <a:pt x="608" y="1239"/>
                    <a:pt x="559" y="1312"/>
                    <a:pt x="486" y="1336"/>
                  </a:cubicBezTo>
                  <a:cubicBezTo>
                    <a:pt x="455" y="1356"/>
                    <a:pt x="424" y="1364"/>
                    <a:pt x="393" y="1364"/>
                  </a:cubicBezTo>
                  <a:cubicBezTo>
                    <a:pt x="234" y="1364"/>
                    <a:pt x="98" y="1142"/>
                    <a:pt x="98" y="1142"/>
                  </a:cubicBezTo>
                  <a:cubicBezTo>
                    <a:pt x="85" y="1130"/>
                    <a:pt x="73" y="1124"/>
                    <a:pt x="64" y="1124"/>
                  </a:cubicBezTo>
                  <a:cubicBezTo>
                    <a:pt x="55" y="1124"/>
                    <a:pt x="49" y="1130"/>
                    <a:pt x="49" y="1142"/>
                  </a:cubicBezTo>
                  <a:cubicBezTo>
                    <a:pt x="25" y="1166"/>
                    <a:pt x="0" y="1191"/>
                    <a:pt x="25" y="1215"/>
                  </a:cubicBezTo>
                  <a:cubicBezTo>
                    <a:pt x="25" y="1215"/>
                    <a:pt x="195" y="1482"/>
                    <a:pt x="389" y="1482"/>
                  </a:cubicBezTo>
                  <a:cubicBezTo>
                    <a:pt x="438" y="1458"/>
                    <a:pt x="486" y="1433"/>
                    <a:pt x="535" y="1385"/>
                  </a:cubicBezTo>
                  <a:cubicBezTo>
                    <a:pt x="608" y="1336"/>
                    <a:pt x="681" y="1263"/>
                    <a:pt x="705" y="1166"/>
                  </a:cubicBezTo>
                  <a:cubicBezTo>
                    <a:pt x="754" y="1191"/>
                    <a:pt x="778" y="1191"/>
                    <a:pt x="826" y="1215"/>
                  </a:cubicBezTo>
                  <a:cubicBezTo>
                    <a:pt x="839" y="1219"/>
                    <a:pt x="852" y="1221"/>
                    <a:pt x="866" y="1221"/>
                  </a:cubicBezTo>
                  <a:cubicBezTo>
                    <a:pt x="930" y="1221"/>
                    <a:pt x="1001" y="1174"/>
                    <a:pt x="1021" y="1093"/>
                  </a:cubicBezTo>
                  <a:cubicBezTo>
                    <a:pt x="1021" y="1045"/>
                    <a:pt x="1021" y="996"/>
                    <a:pt x="1021" y="948"/>
                  </a:cubicBezTo>
                  <a:cubicBezTo>
                    <a:pt x="1069" y="972"/>
                    <a:pt x="1118" y="996"/>
                    <a:pt x="1166" y="996"/>
                  </a:cubicBezTo>
                  <a:cubicBezTo>
                    <a:pt x="1192" y="1007"/>
                    <a:pt x="1218" y="1011"/>
                    <a:pt x="1243" y="1011"/>
                  </a:cubicBezTo>
                  <a:cubicBezTo>
                    <a:pt x="1335" y="1011"/>
                    <a:pt x="1415" y="946"/>
                    <a:pt x="1434" y="850"/>
                  </a:cubicBezTo>
                  <a:cubicBezTo>
                    <a:pt x="1458" y="778"/>
                    <a:pt x="1458" y="680"/>
                    <a:pt x="1434" y="608"/>
                  </a:cubicBezTo>
                  <a:cubicBezTo>
                    <a:pt x="1507" y="608"/>
                    <a:pt x="1555" y="632"/>
                    <a:pt x="1628" y="632"/>
                  </a:cubicBezTo>
                  <a:cubicBezTo>
                    <a:pt x="1701" y="632"/>
                    <a:pt x="1798" y="608"/>
                    <a:pt x="1822" y="535"/>
                  </a:cubicBezTo>
                  <a:cubicBezTo>
                    <a:pt x="1847" y="510"/>
                    <a:pt x="1847" y="510"/>
                    <a:pt x="1847" y="486"/>
                  </a:cubicBezTo>
                  <a:cubicBezTo>
                    <a:pt x="1859" y="498"/>
                    <a:pt x="1877" y="504"/>
                    <a:pt x="1895" y="504"/>
                  </a:cubicBezTo>
                  <a:cubicBezTo>
                    <a:pt x="1913" y="504"/>
                    <a:pt x="1932" y="498"/>
                    <a:pt x="1944" y="486"/>
                  </a:cubicBezTo>
                  <a:cubicBezTo>
                    <a:pt x="1992" y="486"/>
                    <a:pt x="2041" y="462"/>
                    <a:pt x="2065" y="413"/>
                  </a:cubicBezTo>
                  <a:cubicBezTo>
                    <a:pt x="2090" y="267"/>
                    <a:pt x="2065" y="146"/>
                    <a:pt x="2017" y="25"/>
                  </a:cubicBezTo>
                  <a:cubicBezTo>
                    <a:pt x="1992" y="0"/>
                    <a:pt x="1968" y="0"/>
                    <a:pt x="19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2"/>
            <p:cNvSpPr/>
            <p:nvPr/>
          </p:nvSpPr>
          <p:spPr>
            <a:xfrm>
              <a:off x="-868753" y="3630488"/>
              <a:ext cx="108420" cy="91959"/>
            </a:xfrm>
            <a:custGeom>
              <a:avLst/>
              <a:gdLst/>
              <a:ahLst/>
              <a:cxnLst/>
              <a:rect l="l" t="t" r="r" b="b"/>
              <a:pathLst>
                <a:path w="1443" h="1224" extrusionOk="0">
                  <a:moveTo>
                    <a:pt x="158" y="1"/>
                  </a:moveTo>
                  <a:cubicBezTo>
                    <a:pt x="118" y="1"/>
                    <a:pt x="76" y="3"/>
                    <a:pt x="34" y="6"/>
                  </a:cubicBezTo>
                  <a:cubicBezTo>
                    <a:pt x="34" y="6"/>
                    <a:pt x="34" y="6"/>
                    <a:pt x="34" y="6"/>
                  </a:cubicBezTo>
                  <a:lnTo>
                    <a:pt x="34" y="6"/>
                  </a:lnTo>
                  <a:cubicBezTo>
                    <a:pt x="33" y="6"/>
                    <a:pt x="1" y="1224"/>
                    <a:pt x="1328" y="1224"/>
                  </a:cubicBezTo>
                  <a:cubicBezTo>
                    <a:pt x="1365" y="1224"/>
                    <a:pt x="1404" y="1223"/>
                    <a:pt x="1443" y="1221"/>
                  </a:cubicBezTo>
                  <a:cubicBezTo>
                    <a:pt x="1443" y="1221"/>
                    <a:pt x="1240" y="1"/>
                    <a:pt x="1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2"/>
            <p:cNvSpPr/>
            <p:nvPr/>
          </p:nvSpPr>
          <p:spPr>
            <a:xfrm>
              <a:off x="-837046" y="3663019"/>
              <a:ext cx="80394" cy="62884"/>
            </a:xfrm>
            <a:custGeom>
              <a:avLst/>
              <a:gdLst/>
              <a:ahLst/>
              <a:cxnLst/>
              <a:rect l="l" t="t" r="r" b="b"/>
              <a:pathLst>
                <a:path w="1070" h="837" extrusionOk="0">
                  <a:moveTo>
                    <a:pt x="53" y="0"/>
                  </a:moveTo>
                  <a:cubicBezTo>
                    <a:pt x="37" y="0"/>
                    <a:pt x="25" y="17"/>
                    <a:pt x="25" y="35"/>
                  </a:cubicBezTo>
                  <a:cubicBezTo>
                    <a:pt x="1" y="59"/>
                    <a:pt x="25" y="83"/>
                    <a:pt x="49" y="83"/>
                  </a:cubicBezTo>
                  <a:cubicBezTo>
                    <a:pt x="414" y="253"/>
                    <a:pt x="729" y="496"/>
                    <a:pt x="997" y="812"/>
                  </a:cubicBezTo>
                  <a:cubicBezTo>
                    <a:pt x="997" y="812"/>
                    <a:pt x="1021" y="836"/>
                    <a:pt x="1021" y="836"/>
                  </a:cubicBezTo>
                  <a:lnTo>
                    <a:pt x="1045" y="812"/>
                  </a:lnTo>
                  <a:cubicBezTo>
                    <a:pt x="1069" y="812"/>
                    <a:pt x="1069" y="788"/>
                    <a:pt x="1069" y="763"/>
                  </a:cubicBezTo>
                  <a:cubicBezTo>
                    <a:pt x="802" y="423"/>
                    <a:pt x="462" y="156"/>
                    <a:pt x="74" y="10"/>
                  </a:cubicBezTo>
                  <a:cubicBezTo>
                    <a:pt x="66" y="3"/>
                    <a:pt x="59" y="0"/>
                    <a:pt x="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2"/>
            <p:cNvSpPr/>
            <p:nvPr/>
          </p:nvSpPr>
          <p:spPr>
            <a:xfrm>
              <a:off x="-764015" y="3539732"/>
              <a:ext cx="129683" cy="73101"/>
            </a:xfrm>
            <a:custGeom>
              <a:avLst/>
              <a:gdLst/>
              <a:ahLst/>
              <a:cxnLst/>
              <a:rect l="l" t="t" r="r" b="b"/>
              <a:pathLst>
                <a:path w="1726" h="973" extrusionOk="0">
                  <a:moveTo>
                    <a:pt x="1242" y="0"/>
                  </a:moveTo>
                  <a:cubicBezTo>
                    <a:pt x="434" y="0"/>
                    <a:pt x="0" y="850"/>
                    <a:pt x="0" y="850"/>
                  </a:cubicBezTo>
                  <a:cubicBezTo>
                    <a:pt x="232" y="937"/>
                    <a:pt x="435" y="973"/>
                    <a:pt x="612" y="973"/>
                  </a:cubicBezTo>
                  <a:cubicBezTo>
                    <a:pt x="1474" y="973"/>
                    <a:pt x="1725" y="117"/>
                    <a:pt x="1725" y="97"/>
                  </a:cubicBezTo>
                  <a:cubicBezTo>
                    <a:pt x="1552" y="29"/>
                    <a:pt x="1391" y="0"/>
                    <a:pt x="1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2"/>
            <p:cNvSpPr/>
            <p:nvPr/>
          </p:nvSpPr>
          <p:spPr>
            <a:xfrm>
              <a:off x="-769500" y="3568882"/>
              <a:ext cx="94971" cy="38391"/>
            </a:xfrm>
            <a:custGeom>
              <a:avLst/>
              <a:gdLst/>
              <a:ahLst/>
              <a:cxnLst/>
              <a:rect l="l" t="t" r="r" b="b"/>
              <a:pathLst>
                <a:path w="1264" h="511" extrusionOk="0">
                  <a:moveTo>
                    <a:pt x="1191" y="0"/>
                  </a:moveTo>
                  <a:cubicBezTo>
                    <a:pt x="778" y="49"/>
                    <a:pt x="389" y="194"/>
                    <a:pt x="25" y="413"/>
                  </a:cubicBezTo>
                  <a:cubicBezTo>
                    <a:pt x="0" y="462"/>
                    <a:pt x="25" y="510"/>
                    <a:pt x="73" y="510"/>
                  </a:cubicBezTo>
                  <a:cubicBezTo>
                    <a:pt x="73" y="510"/>
                    <a:pt x="98" y="510"/>
                    <a:pt x="98" y="486"/>
                  </a:cubicBezTo>
                  <a:cubicBezTo>
                    <a:pt x="438" y="267"/>
                    <a:pt x="802" y="146"/>
                    <a:pt x="1215" y="97"/>
                  </a:cubicBezTo>
                  <a:cubicBezTo>
                    <a:pt x="1239" y="97"/>
                    <a:pt x="1264" y="73"/>
                    <a:pt x="1264" y="49"/>
                  </a:cubicBezTo>
                  <a:cubicBezTo>
                    <a:pt x="1239" y="24"/>
                    <a:pt x="1215" y="0"/>
                    <a:pt x="119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2"/>
            <p:cNvSpPr/>
            <p:nvPr/>
          </p:nvSpPr>
          <p:spPr>
            <a:xfrm>
              <a:off x="-800981" y="3409081"/>
              <a:ext cx="60784" cy="462801"/>
            </a:xfrm>
            <a:custGeom>
              <a:avLst/>
              <a:gdLst/>
              <a:ahLst/>
              <a:cxnLst/>
              <a:rect l="l" t="t" r="r" b="b"/>
              <a:pathLst>
                <a:path w="809" h="6160" extrusionOk="0">
                  <a:moveTo>
                    <a:pt x="69" y="1"/>
                  </a:moveTo>
                  <a:cubicBezTo>
                    <a:pt x="37" y="1"/>
                    <a:pt x="0" y="32"/>
                    <a:pt x="31" y="62"/>
                  </a:cubicBezTo>
                  <a:cubicBezTo>
                    <a:pt x="711" y="1860"/>
                    <a:pt x="541" y="6063"/>
                    <a:pt x="541" y="6111"/>
                  </a:cubicBezTo>
                  <a:cubicBezTo>
                    <a:pt x="541" y="6135"/>
                    <a:pt x="565" y="6135"/>
                    <a:pt x="589" y="6160"/>
                  </a:cubicBezTo>
                  <a:cubicBezTo>
                    <a:pt x="614" y="6135"/>
                    <a:pt x="638" y="6135"/>
                    <a:pt x="638" y="6111"/>
                  </a:cubicBezTo>
                  <a:cubicBezTo>
                    <a:pt x="638" y="6063"/>
                    <a:pt x="808" y="1836"/>
                    <a:pt x="104" y="38"/>
                  </a:cubicBezTo>
                  <a:cubicBezTo>
                    <a:pt x="104" y="11"/>
                    <a:pt x="87" y="1"/>
                    <a:pt x="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2"/>
            <p:cNvSpPr/>
            <p:nvPr/>
          </p:nvSpPr>
          <p:spPr>
            <a:xfrm>
              <a:off x="-905869" y="3300294"/>
              <a:ext cx="198507" cy="165361"/>
            </a:xfrm>
            <a:custGeom>
              <a:avLst/>
              <a:gdLst/>
              <a:ahLst/>
              <a:cxnLst/>
              <a:rect l="l" t="t" r="r" b="b"/>
              <a:pathLst>
                <a:path w="2642" h="2201" extrusionOk="0">
                  <a:moveTo>
                    <a:pt x="898" y="1"/>
                  </a:moveTo>
                  <a:cubicBezTo>
                    <a:pt x="722" y="1"/>
                    <a:pt x="649" y="636"/>
                    <a:pt x="649" y="636"/>
                  </a:cubicBezTo>
                  <a:cubicBezTo>
                    <a:pt x="649" y="636"/>
                    <a:pt x="381" y="252"/>
                    <a:pt x="219" y="252"/>
                  </a:cubicBezTo>
                  <a:cubicBezTo>
                    <a:pt x="198" y="252"/>
                    <a:pt x="180" y="258"/>
                    <a:pt x="164" y="271"/>
                  </a:cubicBezTo>
                  <a:cubicBezTo>
                    <a:pt x="0" y="365"/>
                    <a:pt x="217" y="2201"/>
                    <a:pt x="1307" y="2201"/>
                  </a:cubicBezTo>
                  <a:cubicBezTo>
                    <a:pt x="1353" y="2201"/>
                    <a:pt x="1401" y="2197"/>
                    <a:pt x="1451" y="2190"/>
                  </a:cubicBezTo>
                  <a:cubicBezTo>
                    <a:pt x="2641" y="2045"/>
                    <a:pt x="2569" y="1170"/>
                    <a:pt x="2569" y="1170"/>
                  </a:cubicBezTo>
                  <a:cubicBezTo>
                    <a:pt x="2569" y="1170"/>
                    <a:pt x="2544" y="369"/>
                    <a:pt x="2374" y="126"/>
                  </a:cubicBezTo>
                  <a:cubicBezTo>
                    <a:pt x="2348" y="89"/>
                    <a:pt x="2321" y="73"/>
                    <a:pt x="2293" y="73"/>
                  </a:cubicBezTo>
                  <a:cubicBezTo>
                    <a:pt x="2136" y="73"/>
                    <a:pt x="1961" y="563"/>
                    <a:pt x="1961" y="563"/>
                  </a:cubicBezTo>
                  <a:cubicBezTo>
                    <a:pt x="1888" y="369"/>
                    <a:pt x="1791" y="199"/>
                    <a:pt x="1670" y="53"/>
                  </a:cubicBezTo>
                  <a:cubicBezTo>
                    <a:pt x="1650" y="38"/>
                    <a:pt x="1631" y="32"/>
                    <a:pt x="1612" y="32"/>
                  </a:cubicBezTo>
                  <a:cubicBezTo>
                    <a:pt x="1443" y="32"/>
                    <a:pt x="1305" y="563"/>
                    <a:pt x="1305" y="563"/>
                  </a:cubicBezTo>
                  <a:cubicBezTo>
                    <a:pt x="1232" y="369"/>
                    <a:pt x="1111" y="199"/>
                    <a:pt x="990" y="53"/>
                  </a:cubicBezTo>
                  <a:cubicBezTo>
                    <a:pt x="957" y="16"/>
                    <a:pt x="926" y="1"/>
                    <a:pt x="8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2"/>
            <p:cNvSpPr/>
            <p:nvPr/>
          </p:nvSpPr>
          <p:spPr>
            <a:xfrm>
              <a:off x="-884456" y="3364454"/>
              <a:ext cx="171608" cy="62133"/>
            </a:xfrm>
            <a:custGeom>
              <a:avLst/>
              <a:gdLst/>
              <a:ahLst/>
              <a:cxnLst/>
              <a:rect l="l" t="t" r="r" b="b"/>
              <a:pathLst>
                <a:path w="2284" h="827" extrusionOk="0">
                  <a:moveTo>
                    <a:pt x="1846" y="122"/>
                  </a:moveTo>
                  <a:lnTo>
                    <a:pt x="1846" y="122"/>
                  </a:lnTo>
                  <a:cubicBezTo>
                    <a:pt x="1871" y="146"/>
                    <a:pt x="1895" y="146"/>
                    <a:pt x="1919" y="195"/>
                  </a:cubicBezTo>
                  <a:cubicBezTo>
                    <a:pt x="1919" y="219"/>
                    <a:pt x="1919" y="243"/>
                    <a:pt x="1919" y="268"/>
                  </a:cubicBezTo>
                  <a:cubicBezTo>
                    <a:pt x="1895" y="268"/>
                    <a:pt x="1895" y="243"/>
                    <a:pt x="1895" y="243"/>
                  </a:cubicBezTo>
                  <a:cubicBezTo>
                    <a:pt x="1871" y="195"/>
                    <a:pt x="1846" y="146"/>
                    <a:pt x="1846" y="122"/>
                  </a:cubicBezTo>
                  <a:close/>
                  <a:moveTo>
                    <a:pt x="923" y="170"/>
                  </a:moveTo>
                  <a:lnTo>
                    <a:pt x="923" y="170"/>
                  </a:lnTo>
                  <a:cubicBezTo>
                    <a:pt x="947" y="219"/>
                    <a:pt x="947" y="268"/>
                    <a:pt x="972" y="292"/>
                  </a:cubicBezTo>
                  <a:cubicBezTo>
                    <a:pt x="947" y="268"/>
                    <a:pt x="923" y="219"/>
                    <a:pt x="923" y="170"/>
                  </a:cubicBezTo>
                  <a:close/>
                  <a:moveTo>
                    <a:pt x="583" y="341"/>
                  </a:moveTo>
                  <a:lnTo>
                    <a:pt x="583" y="341"/>
                  </a:lnTo>
                  <a:cubicBezTo>
                    <a:pt x="607" y="365"/>
                    <a:pt x="632" y="413"/>
                    <a:pt x="632" y="486"/>
                  </a:cubicBezTo>
                  <a:cubicBezTo>
                    <a:pt x="607" y="438"/>
                    <a:pt x="583" y="389"/>
                    <a:pt x="583" y="341"/>
                  </a:cubicBezTo>
                  <a:close/>
                  <a:moveTo>
                    <a:pt x="2211" y="0"/>
                  </a:moveTo>
                  <a:cubicBezTo>
                    <a:pt x="2186" y="0"/>
                    <a:pt x="2162" y="25"/>
                    <a:pt x="2186" y="49"/>
                  </a:cubicBezTo>
                  <a:cubicBezTo>
                    <a:pt x="2186" y="122"/>
                    <a:pt x="2186" y="292"/>
                    <a:pt x="2138" y="341"/>
                  </a:cubicBezTo>
                  <a:cubicBezTo>
                    <a:pt x="2113" y="365"/>
                    <a:pt x="2089" y="365"/>
                    <a:pt x="2065" y="365"/>
                  </a:cubicBezTo>
                  <a:cubicBezTo>
                    <a:pt x="2041" y="365"/>
                    <a:pt x="2016" y="365"/>
                    <a:pt x="1992" y="341"/>
                  </a:cubicBezTo>
                  <a:cubicBezTo>
                    <a:pt x="2016" y="292"/>
                    <a:pt x="2016" y="243"/>
                    <a:pt x="1992" y="195"/>
                  </a:cubicBezTo>
                  <a:cubicBezTo>
                    <a:pt x="1992" y="122"/>
                    <a:pt x="1943" y="49"/>
                    <a:pt x="1895" y="25"/>
                  </a:cubicBezTo>
                  <a:cubicBezTo>
                    <a:pt x="1846" y="25"/>
                    <a:pt x="1822" y="25"/>
                    <a:pt x="1798" y="49"/>
                  </a:cubicBezTo>
                  <a:cubicBezTo>
                    <a:pt x="1749" y="98"/>
                    <a:pt x="1749" y="170"/>
                    <a:pt x="1798" y="219"/>
                  </a:cubicBezTo>
                  <a:cubicBezTo>
                    <a:pt x="1822" y="292"/>
                    <a:pt x="1846" y="341"/>
                    <a:pt x="1895" y="365"/>
                  </a:cubicBezTo>
                  <a:lnTo>
                    <a:pt x="1871" y="389"/>
                  </a:lnTo>
                  <a:cubicBezTo>
                    <a:pt x="1858" y="401"/>
                    <a:pt x="1834" y="407"/>
                    <a:pt x="1810" y="407"/>
                  </a:cubicBezTo>
                  <a:cubicBezTo>
                    <a:pt x="1786" y="407"/>
                    <a:pt x="1761" y="401"/>
                    <a:pt x="1749" y="389"/>
                  </a:cubicBezTo>
                  <a:cubicBezTo>
                    <a:pt x="1676" y="365"/>
                    <a:pt x="1603" y="316"/>
                    <a:pt x="1555" y="268"/>
                  </a:cubicBezTo>
                  <a:cubicBezTo>
                    <a:pt x="1555" y="195"/>
                    <a:pt x="1530" y="146"/>
                    <a:pt x="1482" y="98"/>
                  </a:cubicBezTo>
                  <a:cubicBezTo>
                    <a:pt x="1458" y="49"/>
                    <a:pt x="1409" y="49"/>
                    <a:pt x="1385" y="49"/>
                  </a:cubicBezTo>
                  <a:cubicBezTo>
                    <a:pt x="1360" y="73"/>
                    <a:pt x="1336" y="98"/>
                    <a:pt x="1336" y="122"/>
                  </a:cubicBezTo>
                  <a:cubicBezTo>
                    <a:pt x="1360" y="195"/>
                    <a:pt x="1409" y="268"/>
                    <a:pt x="1458" y="316"/>
                  </a:cubicBezTo>
                  <a:cubicBezTo>
                    <a:pt x="1458" y="413"/>
                    <a:pt x="1433" y="511"/>
                    <a:pt x="1385" y="583"/>
                  </a:cubicBezTo>
                  <a:cubicBezTo>
                    <a:pt x="1360" y="608"/>
                    <a:pt x="1336" y="620"/>
                    <a:pt x="1309" y="620"/>
                  </a:cubicBezTo>
                  <a:cubicBezTo>
                    <a:pt x="1281" y="620"/>
                    <a:pt x="1251" y="608"/>
                    <a:pt x="1215" y="583"/>
                  </a:cubicBezTo>
                  <a:cubicBezTo>
                    <a:pt x="1142" y="559"/>
                    <a:pt x="1093" y="511"/>
                    <a:pt x="1069" y="462"/>
                  </a:cubicBezTo>
                  <a:cubicBezTo>
                    <a:pt x="1093" y="341"/>
                    <a:pt x="1069" y="195"/>
                    <a:pt x="996" y="98"/>
                  </a:cubicBezTo>
                  <a:cubicBezTo>
                    <a:pt x="979" y="80"/>
                    <a:pt x="950" y="63"/>
                    <a:pt x="925" y="63"/>
                  </a:cubicBezTo>
                  <a:cubicBezTo>
                    <a:pt x="915" y="63"/>
                    <a:pt x="906" y="66"/>
                    <a:pt x="899" y="73"/>
                  </a:cubicBezTo>
                  <a:cubicBezTo>
                    <a:pt x="850" y="73"/>
                    <a:pt x="850" y="98"/>
                    <a:pt x="850" y="146"/>
                  </a:cubicBezTo>
                  <a:cubicBezTo>
                    <a:pt x="850" y="243"/>
                    <a:pt x="875" y="365"/>
                    <a:pt x="947" y="462"/>
                  </a:cubicBezTo>
                  <a:cubicBezTo>
                    <a:pt x="947" y="535"/>
                    <a:pt x="923" y="583"/>
                    <a:pt x="899" y="632"/>
                  </a:cubicBezTo>
                  <a:cubicBezTo>
                    <a:pt x="885" y="660"/>
                    <a:pt x="862" y="672"/>
                    <a:pt x="836" y="672"/>
                  </a:cubicBezTo>
                  <a:cubicBezTo>
                    <a:pt x="818" y="672"/>
                    <a:pt x="798" y="666"/>
                    <a:pt x="777" y="656"/>
                  </a:cubicBezTo>
                  <a:cubicBezTo>
                    <a:pt x="753" y="632"/>
                    <a:pt x="729" y="608"/>
                    <a:pt x="705" y="559"/>
                  </a:cubicBezTo>
                  <a:cubicBezTo>
                    <a:pt x="729" y="462"/>
                    <a:pt x="729" y="341"/>
                    <a:pt x="632" y="243"/>
                  </a:cubicBezTo>
                  <a:cubicBezTo>
                    <a:pt x="607" y="219"/>
                    <a:pt x="559" y="219"/>
                    <a:pt x="534" y="219"/>
                  </a:cubicBezTo>
                  <a:cubicBezTo>
                    <a:pt x="510" y="219"/>
                    <a:pt x="486" y="243"/>
                    <a:pt x="486" y="292"/>
                  </a:cubicBezTo>
                  <a:cubicBezTo>
                    <a:pt x="486" y="389"/>
                    <a:pt x="510" y="486"/>
                    <a:pt x="583" y="583"/>
                  </a:cubicBezTo>
                  <a:cubicBezTo>
                    <a:pt x="534" y="656"/>
                    <a:pt x="462" y="705"/>
                    <a:pt x="389" y="705"/>
                  </a:cubicBezTo>
                  <a:cubicBezTo>
                    <a:pt x="374" y="708"/>
                    <a:pt x="360" y="710"/>
                    <a:pt x="347" y="710"/>
                  </a:cubicBezTo>
                  <a:cubicBezTo>
                    <a:pt x="161" y="710"/>
                    <a:pt x="97" y="413"/>
                    <a:pt x="97" y="413"/>
                  </a:cubicBezTo>
                  <a:cubicBezTo>
                    <a:pt x="97" y="389"/>
                    <a:pt x="73" y="365"/>
                    <a:pt x="49" y="365"/>
                  </a:cubicBezTo>
                  <a:cubicBezTo>
                    <a:pt x="24" y="389"/>
                    <a:pt x="0" y="413"/>
                    <a:pt x="0" y="438"/>
                  </a:cubicBezTo>
                  <a:cubicBezTo>
                    <a:pt x="0" y="438"/>
                    <a:pt x="97" y="826"/>
                    <a:pt x="364" y="826"/>
                  </a:cubicBezTo>
                  <a:lnTo>
                    <a:pt x="413" y="802"/>
                  </a:lnTo>
                  <a:cubicBezTo>
                    <a:pt x="510" y="802"/>
                    <a:pt x="583" y="753"/>
                    <a:pt x="656" y="656"/>
                  </a:cubicBezTo>
                  <a:cubicBezTo>
                    <a:pt x="680" y="681"/>
                    <a:pt x="705" y="729"/>
                    <a:pt x="753" y="729"/>
                  </a:cubicBezTo>
                  <a:cubicBezTo>
                    <a:pt x="784" y="760"/>
                    <a:pt x="818" y="773"/>
                    <a:pt x="852" y="773"/>
                  </a:cubicBezTo>
                  <a:cubicBezTo>
                    <a:pt x="899" y="773"/>
                    <a:pt x="943" y="747"/>
                    <a:pt x="972" y="705"/>
                  </a:cubicBezTo>
                  <a:cubicBezTo>
                    <a:pt x="996" y="656"/>
                    <a:pt x="1020" y="608"/>
                    <a:pt x="1045" y="559"/>
                  </a:cubicBezTo>
                  <a:cubicBezTo>
                    <a:pt x="1069" y="608"/>
                    <a:pt x="1117" y="632"/>
                    <a:pt x="1166" y="656"/>
                  </a:cubicBezTo>
                  <a:cubicBezTo>
                    <a:pt x="1198" y="699"/>
                    <a:pt x="1244" y="718"/>
                    <a:pt x="1292" y="718"/>
                  </a:cubicBezTo>
                  <a:cubicBezTo>
                    <a:pt x="1353" y="718"/>
                    <a:pt x="1417" y="687"/>
                    <a:pt x="1458" y="632"/>
                  </a:cubicBezTo>
                  <a:cubicBezTo>
                    <a:pt x="1506" y="559"/>
                    <a:pt x="1530" y="462"/>
                    <a:pt x="1555" y="389"/>
                  </a:cubicBezTo>
                  <a:cubicBezTo>
                    <a:pt x="1603" y="413"/>
                    <a:pt x="1652" y="438"/>
                    <a:pt x="1700" y="462"/>
                  </a:cubicBezTo>
                  <a:cubicBezTo>
                    <a:pt x="1737" y="486"/>
                    <a:pt x="1779" y="498"/>
                    <a:pt x="1822" y="498"/>
                  </a:cubicBezTo>
                  <a:cubicBezTo>
                    <a:pt x="1864" y="498"/>
                    <a:pt x="1907" y="486"/>
                    <a:pt x="1943" y="462"/>
                  </a:cubicBezTo>
                  <a:lnTo>
                    <a:pt x="1968" y="413"/>
                  </a:lnTo>
                  <a:cubicBezTo>
                    <a:pt x="1992" y="438"/>
                    <a:pt x="2016" y="438"/>
                    <a:pt x="2065" y="462"/>
                  </a:cubicBezTo>
                  <a:cubicBezTo>
                    <a:pt x="2113" y="462"/>
                    <a:pt x="2162" y="438"/>
                    <a:pt x="2211" y="413"/>
                  </a:cubicBezTo>
                  <a:cubicBezTo>
                    <a:pt x="2259" y="292"/>
                    <a:pt x="2284" y="170"/>
                    <a:pt x="2284" y="25"/>
                  </a:cubicBezTo>
                  <a:cubicBezTo>
                    <a:pt x="2259" y="0"/>
                    <a:pt x="2235" y="0"/>
                    <a:pt x="22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2"/>
            <p:cNvSpPr/>
            <p:nvPr/>
          </p:nvSpPr>
          <p:spPr>
            <a:xfrm>
              <a:off x="-945691" y="3813429"/>
              <a:ext cx="336905" cy="128472"/>
            </a:xfrm>
            <a:custGeom>
              <a:avLst/>
              <a:gdLst/>
              <a:ahLst/>
              <a:cxnLst/>
              <a:rect l="l" t="t" r="r" b="b"/>
              <a:pathLst>
                <a:path w="4484" h="1710" extrusionOk="0">
                  <a:moveTo>
                    <a:pt x="3927" y="0"/>
                  </a:moveTo>
                  <a:cubicBezTo>
                    <a:pt x="3752" y="0"/>
                    <a:pt x="3511" y="705"/>
                    <a:pt x="3511" y="705"/>
                  </a:cubicBezTo>
                  <a:cubicBezTo>
                    <a:pt x="3341" y="510"/>
                    <a:pt x="3147" y="316"/>
                    <a:pt x="2928" y="146"/>
                  </a:cubicBezTo>
                  <a:cubicBezTo>
                    <a:pt x="2885" y="106"/>
                    <a:pt x="2847" y="89"/>
                    <a:pt x="2812" y="89"/>
                  </a:cubicBezTo>
                  <a:cubicBezTo>
                    <a:pt x="2594" y="89"/>
                    <a:pt x="2540" y="778"/>
                    <a:pt x="2540" y="778"/>
                  </a:cubicBezTo>
                  <a:cubicBezTo>
                    <a:pt x="2540" y="778"/>
                    <a:pt x="2103" y="268"/>
                    <a:pt x="1957" y="49"/>
                  </a:cubicBezTo>
                  <a:cubicBezTo>
                    <a:pt x="1944" y="34"/>
                    <a:pt x="1928" y="27"/>
                    <a:pt x="1910" y="27"/>
                  </a:cubicBezTo>
                  <a:cubicBezTo>
                    <a:pt x="1697" y="27"/>
                    <a:pt x="1179" y="1021"/>
                    <a:pt x="1179" y="1021"/>
                  </a:cubicBezTo>
                  <a:cubicBezTo>
                    <a:pt x="1082" y="729"/>
                    <a:pt x="912" y="438"/>
                    <a:pt x="669" y="219"/>
                  </a:cubicBezTo>
                  <a:cubicBezTo>
                    <a:pt x="649" y="206"/>
                    <a:pt x="628" y="200"/>
                    <a:pt x="607" y="200"/>
                  </a:cubicBezTo>
                  <a:cubicBezTo>
                    <a:pt x="308" y="200"/>
                    <a:pt x="0" y="1424"/>
                    <a:pt x="159" y="1628"/>
                  </a:cubicBezTo>
                  <a:cubicBezTo>
                    <a:pt x="206" y="1688"/>
                    <a:pt x="548" y="1709"/>
                    <a:pt x="1022" y="1709"/>
                  </a:cubicBezTo>
                  <a:cubicBezTo>
                    <a:pt x="2286" y="1709"/>
                    <a:pt x="4483" y="1555"/>
                    <a:pt x="4483" y="1555"/>
                  </a:cubicBezTo>
                  <a:cubicBezTo>
                    <a:pt x="4362" y="1045"/>
                    <a:pt x="4192" y="535"/>
                    <a:pt x="3997" y="49"/>
                  </a:cubicBezTo>
                  <a:cubicBezTo>
                    <a:pt x="3976" y="15"/>
                    <a:pt x="3952" y="0"/>
                    <a:pt x="392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4" name="Google Shape;1484;p32"/>
          <p:cNvGrpSpPr/>
          <p:nvPr/>
        </p:nvGrpSpPr>
        <p:grpSpPr>
          <a:xfrm rot="10800000" flipH="1">
            <a:off x="7820176" y="-295959"/>
            <a:ext cx="1590405" cy="924348"/>
            <a:chOff x="3965010" y="571479"/>
            <a:chExt cx="1651683" cy="719972"/>
          </a:xfrm>
        </p:grpSpPr>
        <p:grpSp>
          <p:nvGrpSpPr>
            <p:cNvPr id="1485" name="Google Shape;1485;p32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486" name="Google Shape;1486;p32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487" name="Google Shape;1487;p32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8" name="Google Shape;1488;p32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9" name="Google Shape;1489;p32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0" name="Google Shape;1490;p32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491" name="Google Shape;1491;p32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2" name="Google Shape;1492;p32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32"/>
          <p:cNvGrpSpPr/>
          <p:nvPr/>
        </p:nvGrpSpPr>
        <p:grpSpPr>
          <a:xfrm rot="2839265">
            <a:off x="438100" y="-53838"/>
            <a:ext cx="1065720" cy="1039885"/>
            <a:chOff x="4318023" y="4113296"/>
            <a:chExt cx="716422" cy="932073"/>
          </a:xfrm>
        </p:grpSpPr>
        <p:sp>
          <p:nvSpPr>
            <p:cNvPr id="1494" name="Google Shape;1494;p32"/>
            <p:cNvSpPr/>
            <p:nvPr/>
          </p:nvSpPr>
          <p:spPr>
            <a:xfrm>
              <a:off x="4842115" y="4245779"/>
              <a:ext cx="192329" cy="205812"/>
            </a:xfrm>
            <a:custGeom>
              <a:avLst/>
              <a:gdLst/>
              <a:ahLst/>
              <a:cxnLst/>
              <a:rect l="l" t="t" r="r" b="b"/>
              <a:pathLst>
                <a:path w="2211" h="2366" extrusionOk="0">
                  <a:moveTo>
                    <a:pt x="1579" y="179"/>
                  </a:moveTo>
                  <a:cubicBezTo>
                    <a:pt x="1798" y="179"/>
                    <a:pt x="1943" y="252"/>
                    <a:pt x="1992" y="422"/>
                  </a:cubicBezTo>
                  <a:cubicBezTo>
                    <a:pt x="2041" y="519"/>
                    <a:pt x="2016" y="616"/>
                    <a:pt x="1968" y="689"/>
                  </a:cubicBezTo>
                  <a:cubicBezTo>
                    <a:pt x="1798" y="908"/>
                    <a:pt x="1239" y="1005"/>
                    <a:pt x="802" y="1005"/>
                  </a:cubicBezTo>
                  <a:lnTo>
                    <a:pt x="777" y="1005"/>
                  </a:lnTo>
                  <a:cubicBezTo>
                    <a:pt x="705" y="1005"/>
                    <a:pt x="680" y="1054"/>
                    <a:pt x="705" y="1127"/>
                  </a:cubicBezTo>
                  <a:cubicBezTo>
                    <a:pt x="802" y="1321"/>
                    <a:pt x="1045" y="1904"/>
                    <a:pt x="826" y="2171"/>
                  </a:cubicBezTo>
                  <a:cubicBezTo>
                    <a:pt x="802" y="2195"/>
                    <a:pt x="777" y="2195"/>
                    <a:pt x="777" y="2195"/>
                  </a:cubicBezTo>
                  <a:cubicBezTo>
                    <a:pt x="632" y="2195"/>
                    <a:pt x="364" y="1782"/>
                    <a:pt x="170" y="1369"/>
                  </a:cubicBezTo>
                  <a:lnTo>
                    <a:pt x="486" y="495"/>
                  </a:lnTo>
                  <a:cubicBezTo>
                    <a:pt x="826" y="325"/>
                    <a:pt x="1190" y="203"/>
                    <a:pt x="1579" y="179"/>
                  </a:cubicBezTo>
                  <a:close/>
                  <a:moveTo>
                    <a:pt x="1663" y="1"/>
                  </a:moveTo>
                  <a:cubicBezTo>
                    <a:pt x="1635" y="1"/>
                    <a:pt x="1607" y="4"/>
                    <a:pt x="1579" y="9"/>
                  </a:cubicBezTo>
                  <a:cubicBezTo>
                    <a:pt x="1142" y="33"/>
                    <a:pt x="753" y="155"/>
                    <a:pt x="389" y="349"/>
                  </a:cubicBezTo>
                  <a:cubicBezTo>
                    <a:pt x="364" y="374"/>
                    <a:pt x="340" y="374"/>
                    <a:pt x="340" y="398"/>
                  </a:cubicBezTo>
                  <a:lnTo>
                    <a:pt x="0" y="1345"/>
                  </a:lnTo>
                  <a:cubicBezTo>
                    <a:pt x="0" y="1345"/>
                    <a:pt x="0" y="1369"/>
                    <a:pt x="0" y="1394"/>
                  </a:cubicBezTo>
                  <a:cubicBezTo>
                    <a:pt x="73" y="1564"/>
                    <a:pt x="437" y="2365"/>
                    <a:pt x="777" y="2365"/>
                  </a:cubicBezTo>
                  <a:cubicBezTo>
                    <a:pt x="850" y="2365"/>
                    <a:pt x="923" y="2341"/>
                    <a:pt x="972" y="2268"/>
                  </a:cubicBezTo>
                  <a:cubicBezTo>
                    <a:pt x="1215" y="1953"/>
                    <a:pt x="1020" y="1394"/>
                    <a:pt x="899" y="1151"/>
                  </a:cubicBezTo>
                  <a:cubicBezTo>
                    <a:pt x="1215" y="1151"/>
                    <a:pt x="1871" y="1102"/>
                    <a:pt x="2089" y="786"/>
                  </a:cubicBezTo>
                  <a:cubicBezTo>
                    <a:pt x="2186" y="665"/>
                    <a:pt x="2211" y="519"/>
                    <a:pt x="2162" y="374"/>
                  </a:cubicBezTo>
                  <a:cubicBezTo>
                    <a:pt x="2076" y="159"/>
                    <a:pt x="1876" y="1"/>
                    <a:pt x="16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2"/>
            <p:cNvSpPr/>
            <p:nvPr/>
          </p:nvSpPr>
          <p:spPr>
            <a:xfrm>
              <a:off x="4730077" y="4175144"/>
              <a:ext cx="156491" cy="223645"/>
            </a:xfrm>
            <a:custGeom>
              <a:avLst/>
              <a:gdLst/>
              <a:ahLst/>
              <a:cxnLst/>
              <a:rect l="l" t="t" r="r" b="b"/>
              <a:pathLst>
                <a:path w="1799" h="2571" extrusionOk="0">
                  <a:moveTo>
                    <a:pt x="649" y="0"/>
                  </a:moveTo>
                  <a:cubicBezTo>
                    <a:pt x="597" y="0"/>
                    <a:pt x="542" y="6"/>
                    <a:pt x="486" y="19"/>
                  </a:cubicBezTo>
                  <a:cubicBezTo>
                    <a:pt x="365" y="44"/>
                    <a:pt x="244" y="141"/>
                    <a:pt x="195" y="262"/>
                  </a:cubicBezTo>
                  <a:cubicBezTo>
                    <a:pt x="98" y="602"/>
                    <a:pt x="511" y="1113"/>
                    <a:pt x="827" y="1501"/>
                  </a:cubicBezTo>
                  <a:cubicBezTo>
                    <a:pt x="632" y="1574"/>
                    <a:pt x="462" y="1671"/>
                    <a:pt x="292" y="1793"/>
                  </a:cubicBezTo>
                  <a:cubicBezTo>
                    <a:pt x="122" y="1890"/>
                    <a:pt x="1" y="2109"/>
                    <a:pt x="49" y="2327"/>
                  </a:cubicBezTo>
                  <a:cubicBezTo>
                    <a:pt x="49" y="2400"/>
                    <a:pt x="122" y="2497"/>
                    <a:pt x="195" y="2522"/>
                  </a:cubicBezTo>
                  <a:cubicBezTo>
                    <a:pt x="268" y="2546"/>
                    <a:pt x="341" y="2570"/>
                    <a:pt x="414" y="2570"/>
                  </a:cubicBezTo>
                  <a:cubicBezTo>
                    <a:pt x="754" y="2522"/>
                    <a:pt x="1094" y="2424"/>
                    <a:pt x="1410" y="2254"/>
                  </a:cubicBezTo>
                  <a:cubicBezTo>
                    <a:pt x="1458" y="2230"/>
                    <a:pt x="1458" y="2181"/>
                    <a:pt x="1434" y="2133"/>
                  </a:cubicBezTo>
                  <a:cubicBezTo>
                    <a:pt x="1434" y="2116"/>
                    <a:pt x="1397" y="2099"/>
                    <a:pt x="1367" y="2099"/>
                  </a:cubicBezTo>
                  <a:cubicBezTo>
                    <a:pt x="1355" y="2099"/>
                    <a:pt x="1344" y="2101"/>
                    <a:pt x="1337" y="2109"/>
                  </a:cubicBezTo>
                  <a:cubicBezTo>
                    <a:pt x="1075" y="2229"/>
                    <a:pt x="664" y="2400"/>
                    <a:pt x="406" y="2400"/>
                  </a:cubicBezTo>
                  <a:cubicBezTo>
                    <a:pt x="352" y="2400"/>
                    <a:pt x="305" y="2393"/>
                    <a:pt x="268" y="2376"/>
                  </a:cubicBezTo>
                  <a:cubicBezTo>
                    <a:pt x="244" y="2352"/>
                    <a:pt x="219" y="2327"/>
                    <a:pt x="195" y="2279"/>
                  </a:cubicBezTo>
                  <a:cubicBezTo>
                    <a:pt x="195" y="2206"/>
                    <a:pt x="219" y="2109"/>
                    <a:pt x="268" y="2036"/>
                  </a:cubicBezTo>
                  <a:cubicBezTo>
                    <a:pt x="462" y="1841"/>
                    <a:pt x="705" y="1696"/>
                    <a:pt x="972" y="1647"/>
                  </a:cubicBezTo>
                  <a:cubicBezTo>
                    <a:pt x="997" y="1647"/>
                    <a:pt x="1021" y="1623"/>
                    <a:pt x="1045" y="1598"/>
                  </a:cubicBezTo>
                  <a:cubicBezTo>
                    <a:pt x="1094" y="1550"/>
                    <a:pt x="1069" y="1526"/>
                    <a:pt x="997" y="1428"/>
                  </a:cubicBezTo>
                  <a:cubicBezTo>
                    <a:pt x="389" y="724"/>
                    <a:pt x="316" y="432"/>
                    <a:pt x="365" y="311"/>
                  </a:cubicBezTo>
                  <a:cubicBezTo>
                    <a:pt x="365" y="287"/>
                    <a:pt x="389" y="214"/>
                    <a:pt x="511" y="190"/>
                  </a:cubicBezTo>
                  <a:cubicBezTo>
                    <a:pt x="554" y="179"/>
                    <a:pt x="596" y="174"/>
                    <a:pt x="636" y="174"/>
                  </a:cubicBezTo>
                  <a:cubicBezTo>
                    <a:pt x="1244" y="174"/>
                    <a:pt x="1628" y="1283"/>
                    <a:pt x="1628" y="1283"/>
                  </a:cubicBezTo>
                  <a:cubicBezTo>
                    <a:pt x="1652" y="1307"/>
                    <a:pt x="1701" y="1331"/>
                    <a:pt x="1725" y="1331"/>
                  </a:cubicBezTo>
                  <a:cubicBezTo>
                    <a:pt x="1774" y="1307"/>
                    <a:pt x="1798" y="1258"/>
                    <a:pt x="1798" y="1210"/>
                  </a:cubicBezTo>
                  <a:cubicBezTo>
                    <a:pt x="1776" y="1165"/>
                    <a:pt x="1373" y="0"/>
                    <a:pt x="6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2"/>
            <p:cNvSpPr/>
            <p:nvPr/>
          </p:nvSpPr>
          <p:spPr>
            <a:xfrm>
              <a:off x="4828807" y="4113296"/>
              <a:ext cx="167625" cy="150227"/>
            </a:xfrm>
            <a:custGeom>
              <a:avLst/>
              <a:gdLst/>
              <a:ahLst/>
              <a:cxnLst/>
              <a:rect l="l" t="t" r="r" b="b"/>
              <a:pathLst>
                <a:path w="1927" h="1727" extrusionOk="0">
                  <a:moveTo>
                    <a:pt x="119" y="1"/>
                  </a:moveTo>
                  <a:cubicBezTo>
                    <a:pt x="57" y="1"/>
                    <a:pt x="1" y="74"/>
                    <a:pt x="56" y="147"/>
                  </a:cubicBezTo>
                  <a:cubicBezTo>
                    <a:pt x="347" y="463"/>
                    <a:pt x="566" y="828"/>
                    <a:pt x="712" y="1241"/>
                  </a:cubicBezTo>
                  <a:cubicBezTo>
                    <a:pt x="663" y="1386"/>
                    <a:pt x="639" y="1532"/>
                    <a:pt x="663" y="1654"/>
                  </a:cubicBezTo>
                  <a:cubicBezTo>
                    <a:pt x="663" y="1702"/>
                    <a:pt x="712" y="1726"/>
                    <a:pt x="736" y="1726"/>
                  </a:cubicBezTo>
                  <a:cubicBezTo>
                    <a:pt x="785" y="1726"/>
                    <a:pt x="809" y="1702"/>
                    <a:pt x="833" y="1678"/>
                  </a:cubicBezTo>
                  <a:cubicBezTo>
                    <a:pt x="882" y="1532"/>
                    <a:pt x="882" y="1411"/>
                    <a:pt x="858" y="1265"/>
                  </a:cubicBezTo>
                  <a:cubicBezTo>
                    <a:pt x="882" y="1241"/>
                    <a:pt x="906" y="1216"/>
                    <a:pt x="906" y="1192"/>
                  </a:cubicBezTo>
                  <a:cubicBezTo>
                    <a:pt x="1149" y="876"/>
                    <a:pt x="1489" y="706"/>
                    <a:pt x="1854" y="658"/>
                  </a:cubicBezTo>
                  <a:cubicBezTo>
                    <a:pt x="1902" y="633"/>
                    <a:pt x="1926" y="609"/>
                    <a:pt x="1926" y="560"/>
                  </a:cubicBezTo>
                  <a:cubicBezTo>
                    <a:pt x="1902" y="512"/>
                    <a:pt x="1854" y="488"/>
                    <a:pt x="1829" y="488"/>
                  </a:cubicBezTo>
                  <a:cubicBezTo>
                    <a:pt x="1441" y="536"/>
                    <a:pt x="1076" y="730"/>
                    <a:pt x="809" y="1046"/>
                  </a:cubicBezTo>
                  <a:cubicBezTo>
                    <a:pt x="663" y="658"/>
                    <a:pt x="445" y="318"/>
                    <a:pt x="177" y="26"/>
                  </a:cubicBezTo>
                  <a:cubicBezTo>
                    <a:pt x="160" y="8"/>
                    <a:pt x="139" y="1"/>
                    <a:pt x="1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2"/>
            <p:cNvSpPr/>
            <p:nvPr/>
          </p:nvSpPr>
          <p:spPr>
            <a:xfrm>
              <a:off x="4318023" y="4482647"/>
              <a:ext cx="515662" cy="562722"/>
            </a:xfrm>
            <a:custGeom>
              <a:avLst/>
              <a:gdLst/>
              <a:ahLst/>
              <a:cxnLst/>
              <a:rect l="l" t="t" r="r" b="b"/>
              <a:pathLst>
                <a:path w="5928" h="6469" extrusionOk="0">
                  <a:moveTo>
                    <a:pt x="5857" y="0"/>
                  </a:moveTo>
                  <a:cubicBezTo>
                    <a:pt x="5849" y="0"/>
                    <a:pt x="5840" y="2"/>
                    <a:pt x="5831" y="7"/>
                  </a:cubicBezTo>
                  <a:cubicBezTo>
                    <a:pt x="5782" y="7"/>
                    <a:pt x="5758" y="31"/>
                    <a:pt x="5758" y="80"/>
                  </a:cubicBezTo>
                  <a:cubicBezTo>
                    <a:pt x="5758" y="250"/>
                    <a:pt x="5734" y="396"/>
                    <a:pt x="5734" y="566"/>
                  </a:cubicBezTo>
                  <a:cubicBezTo>
                    <a:pt x="5709" y="590"/>
                    <a:pt x="5734" y="638"/>
                    <a:pt x="5782" y="638"/>
                  </a:cubicBezTo>
                  <a:lnTo>
                    <a:pt x="5782" y="614"/>
                  </a:lnTo>
                  <a:cubicBezTo>
                    <a:pt x="5791" y="619"/>
                    <a:pt x="5801" y="621"/>
                    <a:pt x="5810" y="621"/>
                  </a:cubicBezTo>
                  <a:cubicBezTo>
                    <a:pt x="5848" y="621"/>
                    <a:pt x="5879" y="585"/>
                    <a:pt x="5879" y="566"/>
                  </a:cubicBezTo>
                  <a:cubicBezTo>
                    <a:pt x="5904" y="396"/>
                    <a:pt x="5928" y="225"/>
                    <a:pt x="5928" y="80"/>
                  </a:cubicBezTo>
                  <a:cubicBezTo>
                    <a:pt x="5928" y="40"/>
                    <a:pt x="5896" y="0"/>
                    <a:pt x="5857" y="0"/>
                  </a:cubicBezTo>
                  <a:close/>
                  <a:moveTo>
                    <a:pt x="5682" y="972"/>
                  </a:moveTo>
                  <a:cubicBezTo>
                    <a:pt x="5644" y="972"/>
                    <a:pt x="5612" y="1007"/>
                    <a:pt x="5612" y="1027"/>
                  </a:cubicBezTo>
                  <a:cubicBezTo>
                    <a:pt x="5564" y="1197"/>
                    <a:pt x="5515" y="1343"/>
                    <a:pt x="5442" y="1489"/>
                  </a:cubicBezTo>
                  <a:cubicBezTo>
                    <a:pt x="5418" y="1513"/>
                    <a:pt x="5442" y="1562"/>
                    <a:pt x="5491" y="1586"/>
                  </a:cubicBezTo>
                  <a:lnTo>
                    <a:pt x="5515" y="1586"/>
                  </a:lnTo>
                  <a:lnTo>
                    <a:pt x="5515" y="1562"/>
                  </a:lnTo>
                  <a:cubicBezTo>
                    <a:pt x="5523" y="1570"/>
                    <a:pt x="5531" y="1572"/>
                    <a:pt x="5539" y="1572"/>
                  </a:cubicBezTo>
                  <a:cubicBezTo>
                    <a:pt x="5555" y="1572"/>
                    <a:pt x="5572" y="1562"/>
                    <a:pt x="5588" y="1562"/>
                  </a:cubicBezTo>
                  <a:cubicBezTo>
                    <a:pt x="5661" y="1392"/>
                    <a:pt x="5734" y="1246"/>
                    <a:pt x="5782" y="1076"/>
                  </a:cubicBezTo>
                  <a:cubicBezTo>
                    <a:pt x="5782" y="1027"/>
                    <a:pt x="5758" y="1003"/>
                    <a:pt x="5709" y="979"/>
                  </a:cubicBezTo>
                  <a:cubicBezTo>
                    <a:pt x="5700" y="974"/>
                    <a:pt x="5691" y="972"/>
                    <a:pt x="5682" y="972"/>
                  </a:cubicBezTo>
                  <a:close/>
                  <a:moveTo>
                    <a:pt x="4303" y="1753"/>
                  </a:moveTo>
                  <a:cubicBezTo>
                    <a:pt x="4217" y="1753"/>
                    <a:pt x="4164" y="1879"/>
                    <a:pt x="4276" y="1902"/>
                  </a:cubicBezTo>
                  <a:cubicBezTo>
                    <a:pt x="4398" y="1975"/>
                    <a:pt x="4543" y="2047"/>
                    <a:pt x="4640" y="2169"/>
                  </a:cubicBezTo>
                  <a:cubicBezTo>
                    <a:pt x="4640" y="2193"/>
                    <a:pt x="4665" y="2193"/>
                    <a:pt x="4689" y="2193"/>
                  </a:cubicBezTo>
                  <a:cubicBezTo>
                    <a:pt x="4713" y="2193"/>
                    <a:pt x="4738" y="2193"/>
                    <a:pt x="4762" y="2169"/>
                  </a:cubicBezTo>
                  <a:cubicBezTo>
                    <a:pt x="4786" y="2145"/>
                    <a:pt x="4786" y="2096"/>
                    <a:pt x="4762" y="2072"/>
                  </a:cubicBezTo>
                  <a:cubicBezTo>
                    <a:pt x="4640" y="1926"/>
                    <a:pt x="4495" y="1829"/>
                    <a:pt x="4325" y="1756"/>
                  </a:cubicBezTo>
                  <a:cubicBezTo>
                    <a:pt x="4317" y="1754"/>
                    <a:pt x="4310" y="1753"/>
                    <a:pt x="4303" y="1753"/>
                  </a:cubicBezTo>
                  <a:close/>
                  <a:moveTo>
                    <a:pt x="3790" y="1732"/>
                  </a:moveTo>
                  <a:cubicBezTo>
                    <a:pt x="3596" y="1780"/>
                    <a:pt x="3474" y="1926"/>
                    <a:pt x="3474" y="2120"/>
                  </a:cubicBezTo>
                  <a:cubicBezTo>
                    <a:pt x="3450" y="2145"/>
                    <a:pt x="3450" y="2169"/>
                    <a:pt x="3474" y="2193"/>
                  </a:cubicBezTo>
                  <a:cubicBezTo>
                    <a:pt x="3474" y="2242"/>
                    <a:pt x="3499" y="2266"/>
                    <a:pt x="3547" y="2266"/>
                  </a:cubicBezTo>
                  <a:lnTo>
                    <a:pt x="3572" y="2266"/>
                  </a:lnTo>
                  <a:cubicBezTo>
                    <a:pt x="3620" y="2242"/>
                    <a:pt x="3644" y="2193"/>
                    <a:pt x="3620" y="2169"/>
                  </a:cubicBezTo>
                  <a:lnTo>
                    <a:pt x="3620" y="2120"/>
                  </a:lnTo>
                  <a:cubicBezTo>
                    <a:pt x="3644" y="1999"/>
                    <a:pt x="3717" y="1926"/>
                    <a:pt x="3839" y="1902"/>
                  </a:cubicBezTo>
                  <a:cubicBezTo>
                    <a:pt x="3887" y="1877"/>
                    <a:pt x="3912" y="1829"/>
                    <a:pt x="3887" y="1780"/>
                  </a:cubicBezTo>
                  <a:cubicBezTo>
                    <a:pt x="3887" y="1756"/>
                    <a:pt x="3839" y="1732"/>
                    <a:pt x="3790" y="1732"/>
                  </a:cubicBezTo>
                  <a:close/>
                  <a:moveTo>
                    <a:pt x="5248" y="1835"/>
                  </a:moveTo>
                  <a:cubicBezTo>
                    <a:pt x="5230" y="1835"/>
                    <a:pt x="5211" y="1841"/>
                    <a:pt x="5199" y="1853"/>
                  </a:cubicBezTo>
                  <a:cubicBezTo>
                    <a:pt x="5078" y="1975"/>
                    <a:pt x="4981" y="2072"/>
                    <a:pt x="4835" y="2169"/>
                  </a:cubicBezTo>
                  <a:cubicBezTo>
                    <a:pt x="4786" y="2169"/>
                    <a:pt x="4786" y="2217"/>
                    <a:pt x="4811" y="2266"/>
                  </a:cubicBezTo>
                  <a:cubicBezTo>
                    <a:pt x="4811" y="2290"/>
                    <a:pt x="4859" y="2315"/>
                    <a:pt x="4883" y="2315"/>
                  </a:cubicBezTo>
                  <a:lnTo>
                    <a:pt x="4883" y="2290"/>
                  </a:lnTo>
                  <a:cubicBezTo>
                    <a:pt x="4883" y="2290"/>
                    <a:pt x="4908" y="2290"/>
                    <a:pt x="4908" y="2315"/>
                  </a:cubicBezTo>
                  <a:cubicBezTo>
                    <a:pt x="5053" y="2217"/>
                    <a:pt x="5199" y="2096"/>
                    <a:pt x="5296" y="1975"/>
                  </a:cubicBezTo>
                  <a:cubicBezTo>
                    <a:pt x="5345" y="1926"/>
                    <a:pt x="5345" y="1877"/>
                    <a:pt x="5296" y="1853"/>
                  </a:cubicBezTo>
                  <a:cubicBezTo>
                    <a:pt x="5284" y="1841"/>
                    <a:pt x="5266" y="1835"/>
                    <a:pt x="5248" y="1835"/>
                  </a:cubicBezTo>
                  <a:close/>
                  <a:moveTo>
                    <a:pt x="4416" y="2312"/>
                  </a:moveTo>
                  <a:cubicBezTo>
                    <a:pt x="4410" y="2312"/>
                    <a:pt x="4404" y="2313"/>
                    <a:pt x="4398" y="2315"/>
                  </a:cubicBezTo>
                  <a:cubicBezTo>
                    <a:pt x="4276" y="2339"/>
                    <a:pt x="4179" y="2363"/>
                    <a:pt x="4057" y="2363"/>
                  </a:cubicBezTo>
                  <a:lnTo>
                    <a:pt x="3936" y="2363"/>
                  </a:lnTo>
                  <a:cubicBezTo>
                    <a:pt x="3930" y="2362"/>
                    <a:pt x="3925" y="2361"/>
                    <a:pt x="3920" y="2361"/>
                  </a:cubicBezTo>
                  <a:cubicBezTo>
                    <a:pt x="3836" y="2361"/>
                    <a:pt x="3820" y="2533"/>
                    <a:pt x="3912" y="2533"/>
                  </a:cubicBezTo>
                  <a:lnTo>
                    <a:pt x="4057" y="2533"/>
                  </a:lnTo>
                  <a:lnTo>
                    <a:pt x="4057" y="2509"/>
                  </a:lnTo>
                  <a:cubicBezTo>
                    <a:pt x="4179" y="2509"/>
                    <a:pt x="4300" y="2509"/>
                    <a:pt x="4422" y="2485"/>
                  </a:cubicBezTo>
                  <a:cubicBezTo>
                    <a:pt x="4535" y="2462"/>
                    <a:pt x="4500" y="2312"/>
                    <a:pt x="4416" y="2312"/>
                  </a:cubicBezTo>
                  <a:close/>
                  <a:moveTo>
                    <a:pt x="4946" y="2451"/>
                  </a:moveTo>
                  <a:cubicBezTo>
                    <a:pt x="4934" y="2451"/>
                    <a:pt x="4921" y="2454"/>
                    <a:pt x="4908" y="2460"/>
                  </a:cubicBezTo>
                  <a:cubicBezTo>
                    <a:pt x="4859" y="2485"/>
                    <a:pt x="4859" y="2533"/>
                    <a:pt x="4859" y="2582"/>
                  </a:cubicBezTo>
                  <a:cubicBezTo>
                    <a:pt x="4932" y="2728"/>
                    <a:pt x="4956" y="2873"/>
                    <a:pt x="4981" y="3019"/>
                  </a:cubicBezTo>
                  <a:cubicBezTo>
                    <a:pt x="4981" y="3068"/>
                    <a:pt x="5029" y="3092"/>
                    <a:pt x="5078" y="3092"/>
                  </a:cubicBezTo>
                  <a:cubicBezTo>
                    <a:pt x="5126" y="3092"/>
                    <a:pt x="5151" y="3043"/>
                    <a:pt x="5151" y="3019"/>
                  </a:cubicBezTo>
                  <a:cubicBezTo>
                    <a:pt x="5126" y="2825"/>
                    <a:pt x="5078" y="2679"/>
                    <a:pt x="5029" y="2509"/>
                  </a:cubicBezTo>
                  <a:cubicBezTo>
                    <a:pt x="5011" y="2473"/>
                    <a:pt x="4981" y="2451"/>
                    <a:pt x="4946" y="2451"/>
                  </a:cubicBezTo>
                  <a:close/>
                  <a:moveTo>
                    <a:pt x="5078" y="3432"/>
                  </a:moveTo>
                  <a:cubicBezTo>
                    <a:pt x="5029" y="3432"/>
                    <a:pt x="5005" y="3456"/>
                    <a:pt x="4981" y="3505"/>
                  </a:cubicBezTo>
                  <a:cubicBezTo>
                    <a:pt x="4956" y="3651"/>
                    <a:pt x="4932" y="3821"/>
                    <a:pt x="4883" y="3966"/>
                  </a:cubicBezTo>
                  <a:cubicBezTo>
                    <a:pt x="4859" y="3991"/>
                    <a:pt x="4883" y="4039"/>
                    <a:pt x="4908" y="4064"/>
                  </a:cubicBezTo>
                  <a:lnTo>
                    <a:pt x="4956" y="4064"/>
                  </a:lnTo>
                  <a:cubicBezTo>
                    <a:pt x="4981" y="4064"/>
                    <a:pt x="5005" y="4039"/>
                    <a:pt x="5029" y="4015"/>
                  </a:cubicBezTo>
                  <a:cubicBezTo>
                    <a:pt x="5078" y="3869"/>
                    <a:pt x="5126" y="3699"/>
                    <a:pt x="5151" y="3529"/>
                  </a:cubicBezTo>
                  <a:cubicBezTo>
                    <a:pt x="5151" y="3481"/>
                    <a:pt x="5126" y="3432"/>
                    <a:pt x="5078" y="3432"/>
                  </a:cubicBezTo>
                  <a:close/>
                  <a:moveTo>
                    <a:pt x="4703" y="4339"/>
                  </a:moveTo>
                  <a:cubicBezTo>
                    <a:pt x="4677" y="4339"/>
                    <a:pt x="4655" y="4351"/>
                    <a:pt x="4640" y="4379"/>
                  </a:cubicBezTo>
                  <a:cubicBezTo>
                    <a:pt x="4543" y="4501"/>
                    <a:pt x="4422" y="4622"/>
                    <a:pt x="4325" y="4720"/>
                  </a:cubicBezTo>
                  <a:cubicBezTo>
                    <a:pt x="4276" y="4744"/>
                    <a:pt x="4276" y="4792"/>
                    <a:pt x="4325" y="4841"/>
                  </a:cubicBezTo>
                  <a:cubicBezTo>
                    <a:pt x="4325" y="4841"/>
                    <a:pt x="4349" y="4865"/>
                    <a:pt x="4373" y="4865"/>
                  </a:cubicBezTo>
                  <a:lnTo>
                    <a:pt x="4373" y="4841"/>
                  </a:lnTo>
                  <a:lnTo>
                    <a:pt x="4422" y="4841"/>
                  </a:lnTo>
                  <a:cubicBezTo>
                    <a:pt x="4543" y="4720"/>
                    <a:pt x="4665" y="4598"/>
                    <a:pt x="4762" y="4477"/>
                  </a:cubicBezTo>
                  <a:cubicBezTo>
                    <a:pt x="4786" y="4428"/>
                    <a:pt x="4786" y="4379"/>
                    <a:pt x="4762" y="4355"/>
                  </a:cubicBezTo>
                  <a:cubicBezTo>
                    <a:pt x="4742" y="4345"/>
                    <a:pt x="4722" y="4339"/>
                    <a:pt x="4703" y="4339"/>
                  </a:cubicBezTo>
                  <a:close/>
                  <a:moveTo>
                    <a:pt x="3975" y="4971"/>
                  </a:moveTo>
                  <a:cubicBezTo>
                    <a:pt x="3960" y="4971"/>
                    <a:pt x="3946" y="4977"/>
                    <a:pt x="3936" y="4987"/>
                  </a:cubicBezTo>
                  <a:cubicBezTo>
                    <a:pt x="3790" y="5060"/>
                    <a:pt x="3644" y="5108"/>
                    <a:pt x="3474" y="5133"/>
                  </a:cubicBezTo>
                  <a:cubicBezTo>
                    <a:pt x="3450" y="5157"/>
                    <a:pt x="3402" y="5205"/>
                    <a:pt x="3426" y="5254"/>
                  </a:cubicBezTo>
                  <a:cubicBezTo>
                    <a:pt x="3426" y="5278"/>
                    <a:pt x="3474" y="5303"/>
                    <a:pt x="3499" y="5303"/>
                  </a:cubicBezTo>
                  <a:lnTo>
                    <a:pt x="3523" y="5303"/>
                  </a:lnTo>
                  <a:cubicBezTo>
                    <a:pt x="3693" y="5254"/>
                    <a:pt x="3839" y="5205"/>
                    <a:pt x="4009" y="5133"/>
                  </a:cubicBezTo>
                  <a:cubicBezTo>
                    <a:pt x="4033" y="5108"/>
                    <a:pt x="4057" y="5060"/>
                    <a:pt x="4033" y="5011"/>
                  </a:cubicBezTo>
                  <a:cubicBezTo>
                    <a:pt x="4019" y="4983"/>
                    <a:pt x="3996" y="4971"/>
                    <a:pt x="3975" y="4971"/>
                  </a:cubicBezTo>
                  <a:close/>
                  <a:moveTo>
                    <a:pt x="1531" y="5205"/>
                  </a:moveTo>
                  <a:cubicBezTo>
                    <a:pt x="1434" y="5205"/>
                    <a:pt x="1434" y="5375"/>
                    <a:pt x="1531" y="5375"/>
                  </a:cubicBezTo>
                  <a:lnTo>
                    <a:pt x="2041" y="5375"/>
                  </a:lnTo>
                  <a:cubicBezTo>
                    <a:pt x="2065" y="5375"/>
                    <a:pt x="2114" y="5327"/>
                    <a:pt x="2114" y="5303"/>
                  </a:cubicBezTo>
                  <a:cubicBezTo>
                    <a:pt x="2114" y="5254"/>
                    <a:pt x="2090" y="5205"/>
                    <a:pt x="2041" y="5205"/>
                  </a:cubicBezTo>
                  <a:close/>
                  <a:moveTo>
                    <a:pt x="2527" y="5205"/>
                  </a:moveTo>
                  <a:cubicBezTo>
                    <a:pt x="2478" y="5205"/>
                    <a:pt x="2454" y="5254"/>
                    <a:pt x="2454" y="5278"/>
                  </a:cubicBezTo>
                  <a:cubicBezTo>
                    <a:pt x="2430" y="5327"/>
                    <a:pt x="2478" y="5375"/>
                    <a:pt x="2527" y="5375"/>
                  </a:cubicBezTo>
                  <a:lnTo>
                    <a:pt x="3013" y="5375"/>
                  </a:lnTo>
                  <a:cubicBezTo>
                    <a:pt x="3061" y="5375"/>
                    <a:pt x="3110" y="5327"/>
                    <a:pt x="3110" y="5278"/>
                  </a:cubicBezTo>
                  <a:cubicBezTo>
                    <a:pt x="3086" y="5230"/>
                    <a:pt x="3061" y="5205"/>
                    <a:pt x="3013" y="5205"/>
                  </a:cubicBezTo>
                  <a:close/>
                  <a:moveTo>
                    <a:pt x="1044" y="5270"/>
                  </a:moveTo>
                  <a:cubicBezTo>
                    <a:pt x="1037" y="5270"/>
                    <a:pt x="1029" y="5273"/>
                    <a:pt x="1021" y="5278"/>
                  </a:cubicBezTo>
                  <a:cubicBezTo>
                    <a:pt x="851" y="5327"/>
                    <a:pt x="681" y="5400"/>
                    <a:pt x="559" y="5497"/>
                  </a:cubicBezTo>
                  <a:cubicBezTo>
                    <a:pt x="511" y="5545"/>
                    <a:pt x="511" y="5594"/>
                    <a:pt x="559" y="5618"/>
                  </a:cubicBezTo>
                  <a:cubicBezTo>
                    <a:pt x="559" y="5643"/>
                    <a:pt x="584" y="5643"/>
                    <a:pt x="608" y="5667"/>
                  </a:cubicBezTo>
                  <a:cubicBezTo>
                    <a:pt x="632" y="5643"/>
                    <a:pt x="632" y="5643"/>
                    <a:pt x="657" y="5643"/>
                  </a:cubicBezTo>
                  <a:cubicBezTo>
                    <a:pt x="778" y="5545"/>
                    <a:pt x="899" y="5473"/>
                    <a:pt x="1069" y="5424"/>
                  </a:cubicBezTo>
                  <a:cubicBezTo>
                    <a:pt x="1134" y="5424"/>
                    <a:pt x="1103" y="5270"/>
                    <a:pt x="1044" y="5270"/>
                  </a:cubicBezTo>
                  <a:close/>
                  <a:moveTo>
                    <a:pt x="295" y="5864"/>
                  </a:moveTo>
                  <a:cubicBezTo>
                    <a:pt x="265" y="5864"/>
                    <a:pt x="235" y="5877"/>
                    <a:pt x="219" y="5910"/>
                  </a:cubicBezTo>
                  <a:cubicBezTo>
                    <a:pt x="122" y="6056"/>
                    <a:pt x="74" y="6201"/>
                    <a:pt x="25" y="6371"/>
                  </a:cubicBezTo>
                  <a:cubicBezTo>
                    <a:pt x="1" y="6420"/>
                    <a:pt x="25" y="6469"/>
                    <a:pt x="74" y="6469"/>
                  </a:cubicBezTo>
                  <a:lnTo>
                    <a:pt x="98" y="6469"/>
                  </a:lnTo>
                  <a:cubicBezTo>
                    <a:pt x="122" y="6469"/>
                    <a:pt x="146" y="6444"/>
                    <a:pt x="171" y="6420"/>
                  </a:cubicBezTo>
                  <a:cubicBezTo>
                    <a:pt x="219" y="6274"/>
                    <a:pt x="292" y="6129"/>
                    <a:pt x="365" y="5983"/>
                  </a:cubicBezTo>
                  <a:cubicBezTo>
                    <a:pt x="414" y="5918"/>
                    <a:pt x="354" y="5864"/>
                    <a:pt x="295" y="586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3679550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3"/>
          <p:cNvGrpSpPr/>
          <p:nvPr/>
        </p:nvGrpSpPr>
        <p:grpSpPr>
          <a:xfrm flipH="1">
            <a:off x="7532357" y="4855413"/>
            <a:ext cx="884679" cy="2002585"/>
            <a:chOff x="-1056319" y="1385262"/>
            <a:chExt cx="212940" cy="361495"/>
          </a:xfrm>
        </p:grpSpPr>
        <p:sp>
          <p:nvSpPr>
            <p:cNvPr id="1500" name="Google Shape;1500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6" name="Google Shape;1506;p33"/>
          <p:cNvGrpSpPr/>
          <p:nvPr/>
        </p:nvGrpSpPr>
        <p:grpSpPr>
          <a:xfrm flipH="1">
            <a:off x="7725442" y="1443976"/>
            <a:ext cx="2037701" cy="2147739"/>
            <a:chOff x="855987" y="2204128"/>
            <a:chExt cx="1217483" cy="962421"/>
          </a:xfrm>
        </p:grpSpPr>
        <p:grpSp>
          <p:nvGrpSpPr>
            <p:cNvPr id="1507" name="Google Shape;1507;p33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08" name="Google Shape;1508;p33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33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3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3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33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33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14" name="Google Shape;1514;p33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15" name="Google Shape;1515;p33"/>
          <p:cNvGrpSpPr/>
          <p:nvPr/>
        </p:nvGrpSpPr>
        <p:grpSpPr>
          <a:xfrm flipH="1">
            <a:off x="2898507" y="-915657"/>
            <a:ext cx="2525833" cy="2147740"/>
            <a:chOff x="7239867" y="1514545"/>
            <a:chExt cx="2525833" cy="1610805"/>
          </a:xfrm>
        </p:grpSpPr>
        <p:grpSp>
          <p:nvGrpSpPr>
            <p:cNvPr id="1516" name="Google Shape;1516;p33"/>
            <p:cNvGrpSpPr/>
            <p:nvPr/>
          </p:nvGrpSpPr>
          <p:grpSpPr>
            <a:xfrm>
              <a:off x="7346663" y="1514545"/>
              <a:ext cx="2419037" cy="1551678"/>
              <a:chOff x="7410211" y="1555302"/>
              <a:chExt cx="2355440" cy="1510884"/>
            </a:xfrm>
          </p:grpSpPr>
          <p:grpSp>
            <p:nvGrpSpPr>
              <p:cNvPr id="1517" name="Google Shape;1517;p33"/>
              <p:cNvGrpSpPr/>
              <p:nvPr/>
            </p:nvGrpSpPr>
            <p:grpSpPr>
              <a:xfrm>
                <a:off x="7410211" y="1555302"/>
                <a:ext cx="2355440" cy="1510884"/>
                <a:chOff x="761258" y="2062480"/>
                <a:chExt cx="1646470" cy="1056119"/>
              </a:xfrm>
            </p:grpSpPr>
            <p:sp>
              <p:nvSpPr>
                <p:cNvPr id="1518" name="Google Shape;1518;p33"/>
                <p:cNvSpPr/>
                <p:nvPr/>
              </p:nvSpPr>
              <p:spPr>
                <a:xfrm rot="-1481318">
                  <a:off x="1087094" y="2126891"/>
                  <a:ext cx="430227" cy="556678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9" name="Google Shape;1519;p33"/>
                <p:cNvSpPr/>
                <p:nvPr/>
              </p:nvSpPr>
              <p:spPr>
                <a:xfrm>
                  <a:off x="1415418" y="2201127"/>
                  <a:ext cx="5577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0" name="Google Shape;1520;p33"/>
                <p:cNvSpPr/>
                <p:nvPr/>
              </p:nvSpPr>
              <p:spPr>
                <a:xfrm>
                  <a:off x="761258" y="2379293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1" name="Google Shape;1521;p33"/>
                <p:cNvSpPr/>
                <p:nvPr/>
              </p:nvSpPr>
              <p:spPr>
                <a:xfrm>
                  <a:off x="899445" y="2606080"/>
                  <a:ext cx="469500" cy="469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2" name="Google Shape;1522;p33"/>
                <p:cNvSpPr/>
                <p:nvPr/>
              </p:nvSpPr>
              <p:spPr>
                <a:xfrm>
                  <a:off x="1250808" y="2594534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3" name="Google Shape;1523;p33"/>
                <p:cNvSpPr/>
                <p:nvPr/>
              </p:nvSpPr>
              <p:spPr>
                <a:xfrm rot="-2967336">
                  <a:off x="1706888" y="2475460"/>
                  <a:ext cx="622580" cy="492779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524" name="Google Shape;1524;p33"/>
              <p:cNvSpPr/>
              <p:nvPr/>
            </p:nvSpPr>
            <p:spPr>
              <a:xfrm>
                <a:off x="793321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3"/>
              <p:cNvSpPr/>
              <p:nvPr/>
            </p:nvSpPr>
            <p:spPr>
              <a:xfrm>
                <a:off x="8386462" y="2119383"/>
                <a:ext cx="704700" cy="7047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26" name="Google Shape;1526;p33"/>
            <p:cNvSpPr/>
            <p:nvPr/>
          </p:nvSpPr>
          <p:spPr>
            <a:xfrm>
              <a:off x="7239867" y="1792171"/>
              <a:ext cx="2256600" cy="1333178"/>
            </a:xfrm>
            <a:custGeom>
              <a:avLst/>
              <a:gdLst/>
              <a:ahLst/>
              <a:cxnLst/>
              <a:rect l="l" t="t" r="r" b="b"/>
              <a:pathLst>
                <a:path w="4957" h="2929" extrusionOk="0">
                  <a:moveTo>
                    <a:pt x="1215" y="718"/>
                  </a:moveTo>
                  <a:cubicBezTo>
                    <a:pt x="1312" y="743"/>
                    <a:pt x="1337" y="767"/>
                    <a:pt x="1361" y="815"/>
                  </a:cubicBezTo>
                  <a:cubicBezTo>
                    <a:pt x="1361" y="840"/>
                    <a:pt x="1312" y="888"/>
                    <a:pt x="1288" y="913"/>
                  </a:cubicBezTo>
                  <a:cubicBezTo>
                    <a:pt x="1264" y="913"/>
                    <a:pt x="1264" y="937"/>
                    <a:pt x="1215" y="937"/>
                  </a:cubicBezTo>
                  <a:cubicBezTo>
                    <a:pt x="1215" y="864"/>
                    <a:pt x="1215" y="815"/>
                    <a:pt x="1215" y="743"/>
                  </a:cubicBezTo>
                  <a:lnTo>
                    <a:pt x="1215" y="718"/>
                  </a:lnTo>
                  <a:close/>
                  <a:moveTo>
                    <a:pt x="2527" y="475"/>
                  </a:moveTo>
                  <a:cubicBezTo>
                    <a:pt x="2624" y="597"/>
                    <a:pt x="2673" y="767"/>
                    <a:pt x="2624" y="937"/>
                  </a:cubicBezTo>
                  <a:cubicBezTo>
                    <a:pt x="2601" y="983"/>
                    <a:pt x="2567" y="1007"/>
                    <a:pt x="2530" y="1007"/>
                  </a:cubicBezTo>
                  <a:cubicBezTo>
                    <a:pt x="2489" y="1007"/>
                    <a:pt x="2444" y="977"/>
                    <a:pt x="2405" y="913"/>
                  </a:cubicBezTo>
                  <a:cubicBezTo>
                    <a:pt x="2333" y="767"/>
                    <a:pt x="2381" y="573"/>
                    <a:pt x="2527" y="475"/>
                  </a:cubicBezTo>
                  <a:close/>
                  <a:moveTo>
                    <a:pt x="3984" y="1010"/>
                  </a:moveTo>
                  <a:lnTo>
                    <a:pt x="3984" y="1010"/>
                  </a:lnTo>
                  <a:cubicBezTo>
                    <a:pt x="4009" y="1107"/>
                    <a:pt x="3984" y="1228"/>
                    <a:pt x="3936" y="1326"/>
                  </a:cubicBezTo>
                  <a:cubicBezTo>
                    <a:pt x="3912" y="1350"/>
                    <a:pt x="3912" y="1350"/>
                    <a:pt x="3887" y="1350"/>
                  </a:cubicBezTo>
                  <a:cubicBezTo>
                    <a:pt x="3863" y="1350"/>
                    <a:pt x="3839" y="1326"/>
                    <a:pt x="3814" y="1326"/>
                  </a:cubicBezTo>
                  <a:cubicBezTo>
                    <a:pt x="3766" y="1277"/>
                    <a:pt x="3766" y="1277"/>
                    <a:pt x="3766" y="1204"/>
                  </a:cubicBezTo>
                  <a:cubicBezTo>
                    <a:pt x="3790" y="1131"/>
                    <a:pt x="3863" y="1058"/>
                    <a:pt x="3984" y="1010"/>
                  </a:cubicBezTo>
                  <a:close/>
                  <a:moveTo>
                    <a:pt x="1045" y="1860"/>
                  </a:moveTo>
                  <a:cubicBezTo>
                    <a:pt x="948" y="1957"/>
                    <a:pt x="851" y="2030"/>
                    <a:pt x="754" y="2079"/>
                  </a:cubicBezTo>
                  <a:cubicBezTo>
                    <a:pt x="778" y="1982"/>
                    <a:pt x="875" y="1909"/>
                    <a:pt x="972" y="1860"/>
                  </a:cubicBezTo>
                  <a:close/>
                  <a:moveTo>
                    <a:pt x="3159" y="1957"/>
                  </a:moveTo>
                  <a:cubicBezTo>
                    <a:pt x="3159" y="1957"/>
                    <a:pt x="3183" y="1957"/>
                    <a:pt x="3231" y="2006"/>
                  </a:cubicBezTo>
                  <a:cubicBezTo>
                    <a:pt x="3280" y="2054"/>
                    <a:pt x="3304" y="2152"/>
                    <a:pt x="3280" y="2224"/>
                  </a:cubicBezTo>
                  <a:cubicBezTo>
                    <a:pt x="3159" y="2127"/>
                    <a:pt x="3159" y="2006"/>
                    <a:pt x="3159" y="1957"/>
                  </a:cubicBezTo>
                  <a:close/>
                  <a:moveTo>
                    <a:pt x="1701" y="2030"/>
                  </a:moveTo>
                  <a:cubicBezTo>
                    <a:pt x="1750" y="2054"/>
                    <a:pt x="1798" y="2079"/>
                    <a:pt x="1822" y="2127"/>
                  </a:cubicBezTo>
                  <a:cubicBezTo>
                    <a:pt x="1847" y="2249"/>
                    <a:pt x="1822" y="2346"/>
                    <a:pt x="1774" y="2443"/>
                  </a:cubicBezTo>
                  <a:cubicBezTo>
                    <a:pt x="1677" y="2346"/>
                    <a:pt x="1628" y="2200"/>
                    <a:pt x="1652" y="2054"/>
                  </a:cubicBezTo>
                  <a:cubicBezTo>
                    <a:pt x="1652" y="2030"/>
                    <a:pt x="1677" y="2030"/>
                    <a:pt x="1677" y="2030"/>
                  </a:cubicBezTo>
                  <a:close/>
                  <a:moveTo>
                    <a:pt x="1688" y="116"/>
                  </a:moveTo>
                  <a:cubicBezTo>
                    <a:pt x="1796" y="116"/>
                    <a:pt x="1923" y="140"/>
                    <a:pt x="2065" y="184"/>
                  </a:cubicBezTo>
                  <a:cubicBezTo>
                    <a:pt x="2211" y="232"/>
                    <a:pt x="2333" y="305"/>
                    <a:pt x="2454" y="427"/>
                  </a:cubicBezTo>
                  <a:cubicBezTo>
                    <a:pt x="2284" y="548"/>
                    <a:pt x="2235" y="791"/>
                    <a:pt x="2333" y="961"/>
                  </a:cubicBezTo>
                  <a:cubicBezTo>
                    <a:pt x="2430" y="1083"/>
                    <a:pt x="2503" y="1131"/>
                    <a:pt x="2551" y="1131"/>
                  </a:cubicBezTo>
                  <a:cubicBezTo>
                    <a:pt x="2648" y="1107"/>
                    <a:pt x="2721" y="1058"/>
                    <a:pt x="2746" y="986"/>
                  </a:cubicBezTo>
                  <a:cubicBezTo>
                    <a:pt x="2794" y="791"/>
                    <a:pt x="2746" y="573"/>
                    <a:pt x="2624" y="427"/>
                  </a:cubicBezTo>
                  <a:cubicBezTo>
                    <a:pt x="2818" y="305"/>
                    <a:pt x="3061" y="232"/>
                    <a:pt x="3304" y="232"/>
                  </a:cubicBezTo>
                  <a:lnTo>
                    <a:pt x="3450" y="232"/>
                  </a:lnTo>
                  <a:cubicBezTo>
                    <a:pt x="3742" y="330"/>
                    <a:pt x="3960" y="597"/>
                    <a:pt x="3984" y="888"/>
                  </a:cubicBezTo>
                  <a:cubicBezTo>
                    <a:pt x="3839" y="937"/>
                    <a:pt x="3717" y="1034"/>
                    <a:pt x="3693" y="1180"/>
                  </a:cubicBezTo>
                  <a:cubicBezTo>
                    <a:pt x="3669" y="1277"/>
                    <a:pt x="3693" y="1350"/>
                    <a:pt x="3766" y="1423"/>
                  </a:cubicBezTo>
                  <a:cubicBezTo>
                    <a:pt x="3802" y="1459"/>
                    <a:pt x="3845" y="1477"/>
                    <a:pt x="3887" y="1477"/>
                  </a:cubicBezTo>
                  <a:cubicBezTo>
                    <a:pt x="3930" y="1477"/>
                    <a:pt x="3972" y="1459"/>
                    <a:pt x="4009" y="1423"/>
                  </a:cubicBezTo>
                  <a:cubicBezTo>
                    <a:pt x="4082" y="1277"/>
                    <a:pt x="4106" y="1131"/>
                    <a:pt x="4082" y="986"/>
                  </a:cubicBezTo>
                  <a:cubicBezTo>
                    <a:pt x="4130" y="986"/>
                    <a:pt x="4203" y="961"/>
                    <a:pt x="4252" y="961"/>
                  </a:cubicBezTo>
                  <a:cubicBezTo>
                    <a:pt x="4470" y="961"/>
                    <a:pt x="4640" y="1083"/>
                    <a:pt x="4738" y="1277"/>
                  </a:cubicBezTo>
                  <a:cubicBezTo>
                    <a:pt x="4835" y="1544"/>
                    <a:pt x="4810" y="1836"/>
                    <a:pt x="4665" y="2079"/>
                  </a:cubicBezTo>
                  <a:cubicBezTo>
                    <a:pt x="4483" y="2341"/>
                    <a:pt x="4201" y="2486"/>
                    <a:pt x="3902" y="2486"/>
                  </a:cubicBezTo>
                  <a:cubicBezTo>
                    <a:pt x="3841" y="2486"/>
                    <a:pt x="3779" y="2480"/>
                    <a:pt x="3717" y="2467"/>
                  </a:cubicBezTo>
                  <a:cubicBezTo>
                    <a:pt x="3572" y="2443"/>
                    <a:pt x="3450" y="2370"/>
                    <a:pt x="3353" y="2297"/>
                  </a:cubicBezTo>
                  <a:cubicBezTo>
                    <a:pt x="3401" y="2176"/>
                    <a:pt x="3377" y="2030"/>
                    <a:pt x="3304" y="1933"/>
                  </a:cubicBezTo>
                  <a:cubicBezTo>
                    <a:pt x="3244" y="1884"/>
                    <a:pt x="3189" y="1860"/>
                    <a:pt x="3143" y="1860"/>
                  </a:cubicBezTo>
                  <a:cubicBezTo>
                    <a:pt x="3098" y="1860"/>
                    <a:pt x="3061" y="1884"/>
                    <a:pt x="3037" y="1933"/>
                  </a:cubicBezTo>
                  <a:cubicBezTo>
                    <a:pt x="3037" y="2103"/>
                    <a:pt x="3086" y="2249"/>
                    <a:pt x="3231" y="2322"/>
                  </a:cubicBezTo>
                  <a:cubicBezTo>
                    <a:pt x="3071" y="2620"/>
                    <a:pt x="2781" y="2809"/>
                    <a:pt x="2442" y="2809"/>
                  </a:cubicBezTo>
                  <a:cubicBezTo>
                    <a:pt x="2422" y="2809"/>
                    <a:pt x="2402" y="2809"/>
                    <a:pt x="2381" y="2807"/>
                  </a:cubicBezTo>
                  <a:cubicBezTo>
                    <a:pt x="2187" y="2807"/>
                    <a:pt x="1968" y="2686"/>
                    <a:pt x="1847" y="2516"/>
                  </a:cubicBezTo>
                  <a:cubicBezTo>
                    <a:pt x="1920" y="2394"/>
                    <a:pt x="1968" y="2249"/>
                    <a:pt x="1920" y="2103"/>
                  </a:cubicBezTo>
                  <a:cubicBezTo>
                    <a:pt x="1895" y="2030"/>
                    <a:pt x="1822" y="1957"/>
                    <a:pt x="1725" y="1933"/>
                  </a:cubicBezTo>
                  <a:cubicBezTo>
                    <a:pt x="1712" y="1928"/>
                    <a:pt x="1699" y="1926"/>
                    <a:pt x="1685" y="1926"/>
                  </a:cubicBezTo>
                  <a:cubicBezTo>
                    <a:pt x="1627" y="1926"/>
                    <a:pt x="1575" y="1966"/>
                    <a:pt x="1555" y="2006"/>
                  </a:cubicBezTo>
                  <a:cubicBezTo>
                    <a:pt x="1531" y="2200"/>
                    <a:pt x="1580" y="2394"/>
                    <a:pt x="1725" y="2540"/>
                  </a:cubicBezTo>
                  <a:cubicBezTo>
                    <a:pt x="1604" y="2662"/>
                    <a:pt x="1434" y="2735"/>
                    <a:pt x="1264" y="2759"/>
                  </a:cubicBezTo>
                  <a:lnTo>
                    <a:pt x="1191" y="2759"/>
                  </a:lnTo>
                  <a:cubicBezTo>
                    <a:pt x="1045" y="2759"/>
                    <a:pt x="924" y="2686"/>
                    <a:pt x="826" y="2589"/>
                  </a:cubicBezTo>
                  <a:cubicBezTo>
                    <a:pt x="729" y="2467"/>
                    <a:pt x="705" y="2346"/>
                    <a:pt x="729" y="2224"/>
                  </a:cubicBezTo>
                  <a:cubicBezTo>
                    <a:pt x="924" y="2152"/>
                    <a:pt x="1167" y="1957"/>
                    <a:pt x="1142" y="1836"/>
                  </a:cubicBezTo>
                  <a:cubicBezTo>
                    <a:pt x="1142" y="1801"/>
                    <a:pt x="1118" y="1767"/>
                    <a:pt x="1052" y="1767"/>
                  </a:cubicBezTo>
                  <a:cubicBezTo>
                    <a:pt x="1025" y="1767"/>
                    <a:pt x="991" y="1773"/>
                    <a:pt x="948" y="1787"/>
                  </a:cubicBezTo>
                  <a:cubicBezTo>
                    <a:pt x="802" y="1836"/>
                    <a:pt x="681" y="1982"/>
                    <a:pt x="656" y="2152"/>
                  </a:cubicBezTo>
                  <a:cubicBezTo>
                    <a:pt x="638" y="2154"/>
                    <a:pt x="621" y="2155"/>
                    <a:pt x="603" y="2155"/>
                  </a:cubicBezTo>
                  <a:cubicBezTo>
                    <a:pt x="414" y="2155"/>
                    <a:pt x="286" y="2032"/>
                    <a:pt x="219" y="1787"/>
                  </a:cubicBezTo>
                  <a:cubicBezTo>
                    <a:pt x="98" y="1520"/>
                    <a:pt x="122" y="1228"/>
                    <a:pt x="243" y="961"/>
                  </a:cubicBezTo>
                  <a:cubicBezTo>
                    <a:pt x="389" y="791"/>
                    <a:pt x="608" y="694"/>
                    <a:pt x="851" y="694"/>
                  </a:cubicBezTo>
                  <a:lnTo>
                    <a:pt x="1142" y="694"/>
                  </a:lnTo>
                  <a:lnTo>
                    <a:pt x="1142" y="743"/>
                  </a:lnTo>
                  <a:cubicBezTo>
                    <a:pt x="1118" y="840"/>
                    <a:pt x="1142" y="937"/>
                    <a:pt x="1191" y="1010"/>
                  </a:cubicBezTo>
                  <a:cubicBezTo>
                    <a:pt x="1204" y="1036"/>
                    <a:pt x="1232" y="1056"/>
                    <a:pt x="1271" y="1056"/>
                  </a:cubicBezTo>
                  <a:cubicBezTo>
                    <a:pt x="1302" y="1056"/>
                    <a:pt x="1341" y="1043"/>
                    <a:pt x="1385" y="1010"/>
                  </a:cubicBezTo>
                  <a:cubicBezTo>
                    <a:pt x="1482" y="913"/>
                    <a:pt x="1507" y="888"/>
                    <a:pt x="1482" y="791"/>
                  </a:cubicBezTo>
                  <a:cubicBezTo>
                    <a:pt x="1458" y="718"/>
                    <a:pt x="1385" y="645"/>
                    <a:pt x="1239" y="621"/>
                  </a:cubicBezTo>
                  <a:cubicBezTo>
                    <a:pt x="1239" y="475"/>
                    <a:pt x="1288" y="330"/>
                    <a:pt x="1385" y="232"/>
                  </a:cubicBezTo>
                  <a:cubicBezTo>
                    <a:pt x="1452" y="152"/>
                    <a:pt x="1556" y="116"/>
                    <a:pt x="1688" y="116"/>
                  </a:cubicBezTo>
                  <a:close/>
                  <a:moveTo>
                    <a:pt x="1650" y="1"/>
                  </a:moveTo>
                  <a:cubicBezTo>
                    <a:pt x="1501" y="1"/>
                    <a:pt x="1380" y="43"/>
                    <a:pt x="1288" y="135"/>
                  </a:cubicBezTo>
                  <a:cubicBezTo>
                    <a:pt x="1191" y="257"/>
                    <a:pt x="1118" y="427"/>
                    <a:pt x="1118" y="597"/>
                  </a:cubicBezTo>
                  <a:cubicBezTo>
                    <a:pt x="1069" y="585"/>
                    <a:pt x="1021" y="579"/>
                    <a:pt x="972" y="579"/>
                  </a:cubicBezTo>
                  <a:cubicBezTo>
                    <a:pt x="924" y="579"/>
                    <a:pt x="875" y="585"/>
                    <a:pt x="826" y="597"/>
                  </a:cubicBezTo>
                  <a:cubicBezTo>
                    <a:pt x="559" y="597"/>
                    <a:pt x="316" y="694"/>
                    <a:pt x="146" y="888"/>
                  </a:cubicBezTo>
                  <a:cubicBezTo>
                    <a:pt x="1" y="1180"/>
                    <a:pt x="1" y="1520"/>
                    <a:pt x="122" y="1811"/>
                  </a:cubicBezTo>
                  <a:cubicBezTo>
                    <a:pt x="219" y="2152"/>
                    <a:pt x="414" y="2224"/>
                    <a:pt x="559" y="2224"/>
                  </a:cubicBezTo>
                  <a:lnTo>
                    <a:pt x="608" y="2224"/>
                  </a:lnTo>
                  <a:cubicBezTo>
                    <a:pt x="608" y="2394"/>
                    <a:pt x="656" y="2540"/>
                    <a:pt x="754" y="2637"/>
                  </a:cubicBezTo>
                  <a:cubicBezTo>
                    <a:pt x="851" y="2783"/>
                    <a:pt x="1021" y="2856"/>
                    <a:pt x="1191" y="2856"/>
                  </a:cubicBezTo>
                  <a:lnTo>
                    <a:pt x="1264" y="2856"/>
                  </a:lnTo>
                  <a:cubicBezTo>
                    <a:pt x="1458" y="2832"/>
                    <a:pt x="1652" y="2759"/>
                    <a:pt x="1774" y="2613"/>
                  </a:cubicBezTo>
                  <a:cubicBezTo>
                    <a:pt x="1944" y="2783"/>
                    <a:pt x="2163" y="2905"/>
                    <a:pt x="2381" y="2929"/>
                  </a:cubicBezTo>
                  <a:lnTo>
                    <a:pt x="2430" y="2929"/>
                  </a:lnTo>
                  <a:cubicBezTo>
                    <a:pt x="2794" y="2905"/>
                    <a:pt x="3134" y="2710"/>
                    <a:pt x="3304" y="2394"/>
                  </a:cubicBezTo>
                  <a:cubicBezTo>
                    <a:pt x="3426" y="2467"/>
                    <a:pt x="3547" y="2516"/>
                    <a:pt x="3693" y="2540"/>
                  </a:cubicBezTo>
                  <a:cubicBezTo>
                    <a:pt x="3766" y="2559"/>
                    <a:pt x="3841" y="2567"/>
                    <a:pt x="3916" y="2567"/>
                  </a:cubicBezTo>
                  <a:cubicBezTo>
                    <a:pt x="4239" y="2567"/>
                    <a:pt x="4560" y="2403"/>
                    <a:pt x="4738" y="2127"/>
                  </a:cubicBezTo>
                  <a:cubicBezTo>
                    <a:pt x="4932" y="1860"/>
                    <a:pt x="4956" y="1496"/>
                    <a:pt x="4835" y="1204"/>
                  </a:cubicBezTo>
                  <a:cubicBezTo>
                    <a:pt x="4738" y="986"/>
                    <a:pt x="4495" y="840"/>
                    <a:pt x="4252" y="840"/>
                  </a:cubicBezTo>
                  <a:cubicBezTo>
                    <a:pt x="4203" y="840"/>
                    <a:pt x="4130" y="840"/>
                    <a:pt x="4057" y="864"/>
                  </a:cubicBezTo>
                  <a:cubicBezTo>
                    <a:pt x="4033" y="500"/>
                    <a:pt x="3790" y="232"/>
                    <a:pt x="3450" y="135"/>
                  </a:cubicBezTo>
                  <a:cubicBezTo>
                    <a:pt x="3426" y="123"/>
                    <a:pt x="3395" y="117"/>
                    <a:pt x="3365" y="117"/>
                  </a:cubicBezTo>
                  <a:cubicBezTo>
                    <a:pt x="3335" y="117"/>
                    <a:pt x="3304" y="123"/>
                    <a:pt x="3280" y="135"/>
                  </a:cubicBezTo>
                  <a:cubicBezTo>
                    <a:pt x="3013" y="135"/>
                    <a:pt x="2746" y="208"/>
                    <a:pt x="2527" y="330"/>
                  </a:cubicBezTo>
                  <a:cubicBezTo>
                    <a:pt x="2405" y="232"/>
                    <a:pt x="2235" y="135"/>
                    <a:pt x="2090" y="87"/>
                  </a:cubicBezTo>
                  <a:cubicBezTo>
                    <a:pt x="1923" y="31"/>
                    <a:pt x="1776" y="1"/>
                    <a:pt x="1650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7" name="Google Shape;1527;p33"/>
          <p:cNvGrpSpPr/>
          <p:nvPr/>
        </p:nvGrpSpPr>
        <p:grpSpPr>
          <a:xfrm rot="615299" flipH="1">
            <a:off x="279418" y="1412122"/>
            <a:ext cx="1651651" cy="1999527"/>
            <a:chOff x="7844079" y="226728"/>
            <a:chExt cx="1373387" cy="1246991"/>
          </a:xfrm>
        </p:grpSpPr>
        <p:sp>
          <p:nvSpPr>
            <p:cNvPr id="1528" name="Google Shape;1528;p33"/>
            <p:cNvSpPr/>
            <p:nvPr/>
          </p:nvSpPr>
          <p:spPr>
            <a:xfrm rot="-1688081">
              <a:off x="8295818" y="1015024"/>
              <a:ext cx="222185" cy="222398"/>
            </a:xfrm>
            <a:custGeom>
              <a:avLst/>
              <a:gdLst/>
              <a:ahLst/>
              <a:cxnLst/>
              <a:rect l="l" t="t" r="r" b="b"/>
              <a:pathLst>
                <a:path w="1118" h="1119" extrusionOk="0">
                  <a:moveTo>
                    <a:pt x="607" y="98"/>
                  </a:moveTo>
                  <a:cubicBezTo>
                    <a:pt x="607" y="147"/>
                    <a:pt x="632" y="219"/>
                    <a:pt x="632" y="268"/>
                  </a:cubicBezTo>
                  <a:cubicBezTo>
                    <a:pt x="656" y="317"/>
                    <a:pt x="656" y="389"/>
                    <a:pt x="680" y="438"/>
                  </a:cubicBezTo>
                  <a:cubicBezTo>
                    <a:pt x="705" y="438"/>
                    <a:pt x="729" y="462"/>
                    <a:pt x="826" y="487"/>
                  </a:cubicBezTo>
                  <a:lnTo>
                    <a:pt x="972" y="560"/>
                  </a:lnTo>
                  <a:cubicBezTo>
                    <a:pt x="899" y="584"/>
                    <a:pt x="802" y="632"/>
                    <a:pt x="705" y="657"/>
                  </a:cubicBezTo>
                  <a:cubicBezTo>
                    <a:pt x="705" y="657"/>
                    <a:pt x="705" y="657"/>
                    <a:pt x="680" y="681"/>
                  </a:cubicBezTo>
                  <a:cubicBezTo>
                    <a:pt x="656" y="802"/>
                    <a:pt x="583" y="924"/>
                    <a:pt x="559" y="972"/>
                  </a:cubicBezTo>
                  <a:cubicBezTo>
                    <a:pt x="535" y="924"/>
                    <a:pt x="486" y="802"/>
                    <a:pt x="462" y="681"/>
                  </a:cubicBezTo>
                  <a:cubicBezTo>
                    <a:pt x="462" y="657"/>
                    <a:pt x="437" y="657"/>
                    <a:pt x="413" y="632"/>
                  </a:cubicBezTo>
                  <a:cubicBezTo>
                    <a:pt x="316" y="632"/>
                    <a:pt x="194" y="584"/>
                    <a:pt x="122" y="584"/>
                  </a:cubicBezTo>
                  <a:cubicBezTo>
                    <a:pt x="219" y="511"/>
                    <a:pt x="340" y="462"/>
                    <a:pt x="462" y="414"/>
                  </a:cubicBezTo>
                  <a:cubicBezTo>
                    <a:pt x="462" y="414"/>
                    <a:pt x="462" y="389"/>
                    <a:pt x="486" y="389"/>
                  </a:cubicBezTo>
                  <a:cubicBezTo>
                    <a:pt x="510" y="292"/>
                    <a:pt x="559" y="195"/>
                    <a:pt x="607" y="98"/>
                  </a:cubicBezTo>
                  <a:close/>
                  <a:moveTo>
                    <a:pt x="607" y="1"/>
                  </a:moveTo>
                  <a:cubicBezTo>
                    <a:pt x="583" y="1"/>
                    <a:pt x="535" y="1"/>
                    <a:pt x="389" y="341"/>
                  </a:cubicBezTo>
                  <a:cubicBezTo>
                    <a:pt x="24" y="487"/>
                    <a:pt x="0" y="560"/>
                    <a:pt x="0" y="560"/>
                  </a:cubicBezTo>
                  <a:cubicBezTo>
                    <a:pt x="0" y="584"/>
                    <a:pt x="0" y="608"/>
                    <a:pt x="0" y="608"/>
                  </a:cubicBezTo>
                  <a:cubicBezTo>
                    <a:pt x="0" y="632"/>
                    <a:pt x="49" y="657"/>
                    <a:pt x="364" y="730"/>
                  </a:cubicBezTo>
                  <a:cubicBezTo>
                    <a:pt x="462" y="1118"/>
                    <a:pt x="510" y="1118"/>
                    <a:pt x="535" y="1118"/>
                  </a:cubicBezTo>
                  <a:lnTo>
                    <a:pt x="559" y="1118"/>
                  </a:lnTo>
                  <a:cubicBezTo>
                    <a:pt x="583" y="1118"/>
                    <a:pt x="607" y="1118"/>
                    <a:pt x="777" y="754"/>
                  </a:cubicBezTo>
                  <a:cubicBezTo>
                    <a:pt x="875" y="705"/>
                    <a:pt x="996" y="681"/>
                    <a:pt x="1093" y="608"/>
                  </a:cubicBezTo>
                  <a:cubicBezTo>
                    <a:pt x="1118" y="608"/>
                    <a:pt x="1118" y="584"/>
                    <a:pt x="1118" y="560"/>
                  </a:cubicBezTo>
                  <a:cubicBezTo>
                    <a:pt x="1118" y="511"/>
                    <a:pt x="1045" y="487"/>
                    <a:pt x="875" y="414"/>
                  </a:cubicBezTo>
                  <a:lnTo>
                    <a:pt x="753" y="389"/>
                  </a:lnTo>
                  <a:cubicBezTo>
                    <a:pt x="753" y="341"/>
                    <a:pt x="729" y="317"/>
                    <a:pt x="729" y="268"/>
                  </a:cubicBezTo>
                  <a:cubicBezTo>
                    <a:pt x="729" y="171"/>
                    <a:pt x="680" y="98"/>
                    <a:pt x="656" y="25"/>
                  </a:cubicBezTo>
                  <a:cubicBezTo>
                    <a:pt x="632" y="1"/>
                    <a:pt x="632" y="1"/>
                    <a:pt x="60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3"/>
            <p:cNvSpPr/>
            <p:nvPr/>
          </p:nvSpPr>
          <p:spPr>
            <a:xfrm rot="-1688081">
              <a:off x="8403840" y="292330"/>
              <a:ext cx="164354" cy="141707"/>
            </a:xfrm>
            <a:custGeom>
              <a:avLst/>
              <a:gdLst/>
              <a:ahLst/>
              <a:cxnLst/>
              <a:rect l="l" t="t" r="r" b="b"/>
              <a:pathLst>
                <a:path w="827" h="713" extrusionOk="0">
                  <a:moveTo>
                    <a:pt x="462" y="105"/>
                  </a:moveTo>
                  <a:cubicBezTo>
                    <a:pt x="802" y="105"/>
                    <a:pt x="802" y="615"/>
                    <a:pt x="462" y="615"/>
                  </a:cubicBezTo>
                  <a:cubicBezTo>
                    <a:pt x="317" y="591"/>
                    <a:pt x="219" y="494"/>
                    <a:pt x="219" y="348"/>
                  </a:cubicBezTo>
                  <a:cubicBezTo>
                    <a:pt x="219" y="202"/>
                    <a:pt x="341" y="105"/>
                    <a:pt x="462" y="105"/>
                  </a:cubicBezTo>
                  <a:close/>
                  <a:moveTo>
                    <a:pt x="481" y="1"/>
                  </a:moveTo>
                  <a:cubicBezTo>
                    <a:pt x="392" y="1"/>
                    <a:pt x="299" y="33"/>
                    <a:pt x="219" y="105"/>
                  </a:cubicBezTo>
                  <a:cubicBezTo>
                    <a:pt x="1" y="324"/>
                    <a:pt x="171" y="688"/>
                    <a:pt x="462" y="712"/>
                  </a:cubicBezTo>
                  <a:cubicBezTo>
                    <a:pt x="657" y="712"/>
                    <a:pt x="827" y="542"/>
                    <a:pt x="827" y="348"/>
                  </a:cubicBezTo>
                  <a:cubicBezTo>
                    <a:pt x="827" y="136"/>
                    <a:pt x="663" y="1"/>
                    <a:pt x="48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3"/>
            <p:cNvSpPr/>
            <p:nvPr/>
          </p:nvSpPr>
          <p:spPr>
            <a:xfrm rot="-1688081">
              <a:off x="7886315" y="509903"/>
              <a:ext cx="222384" cy="213454"/>
            </a:xfrm>
            <a:custGeom>
              <a:avLst/>
              <a:gdLst/>
              <a:ahLst/>
              <a:cxnLst/>
              <a:rect l="l" t="t" r="r" b="b"/>
              <a:pathLst>
                <a:path w="1119" h="1074" extrusionOk="0">
                  <a:moveTo>
                    <a:pt x="681" y="441"/>
                  </a:moveTo>
                  <a:cubicBezTo>
                    <a:pt x="681" y="441"/>
                    <a:pt x="681" y="441"/>
                    <a:pt x="681" y="466"/>
                  </a:cubicBezTo>
                  <a:cubicBezTo>
                    <a:pt x="681" y="466"/>
                    <a:pt x="657" y="490"/>
                    <a:pt x="584" y="490"/>
                  </a:cubicBezTo>
                  <a:cubicBezTo>
                    <a:pt x="608" y="466"/>
                    <a:pt x="632" y="441"/>
                    <a:pt x="657" y="441"/>
                  </a:cubicBezTo>
                  <a:close/>
                  <a:moveTo>
                    <a:pt x="384" y="97"/>
                  </a:moveTo>
                  <a:cubicBezTo>
                    <a:pt x="401" y="97"/>
                    <a:pt x="420" y="98"/>
                    <a:pt x="438" y="101"/>
                  </a:cubicBezTo>
                  <a:cubicBezTo>
                    <a:pt x="559" y="101"/>
                    <a:pt x="681" y="126"/>
                    <a:pt x="778" y="150"/>
                  </a:cubicBezTo>
                  <a:cubicBezTo>
                    <a:pt x="924" y="199"/>
                    <a:pt x="1021" y="369"/>
                    <a:pt x="972" y="514"/>
                  </a:cubicBezTo>
                  <a:cubicBezTo>
                    <a:pt x="924" y="733"/>
                    <a:pt x="705" y="976"/>
                    <a:pt x="559" y="976"/>
                  </a:cubicBezTo>
                  <a:lnTo>
                    <a:pt x="511" y="976"/>
                  </a:lnTo>
                  <a:cubicBezTo>
                    <a:pt x="414" y="879"/>
                    <a:pt x="438" y="733"/>
                    <a:pt x="511" y="612"/>
                  </a:cubicBezTo>
                  <a:cubicBezTo>
                    <a:pt x="608" y="587"/>
                    <a:pt x="754" y="563"/>
                    <a:pt x="778" y="490"/>
                  </a:cubicBezTo>
                  <a:cubicBezTo>
                    <a:pt x="802" y="441"/>
                    <a:pt x="778" y="393"/>
                    <a:pt x="754" y="369"/>
                  </a:cubicBezTo>
                  <a:cubicBezTo>
                    <a:pt x="730" y="344"/>
                    <a:pt x="705" y="344"/>
                    <a:pt x="681" y="344"/>
                  </a:cubicBezTo>
                  <a:cubicBezTo>
                    <a:pt x="608" y="344"/>
                    <a:pt x="535" y="417"/>
                    <a:pt x="462" y="514"/>
                  </a:cubicBezTo>
                  <a:cubicBezTo>
                    <a:pt x="441" y="519"/>
                    <a:pt x="419" y="521"/>
                    <a:pt x="398" y="521"/>
                  </a:cubicBezTo>
                  <a:cubicBezTo>
                    <a:pt x="299" y="521"/>
                    <a:pt x="202" y="477"/>
                    <a:pt x="122" y="417"/>
                  </a:cubicBezTo>
                  <a:cubicBezTo>
                    <a:pt x="98" y="369"/>
                    <a:pt x="98" y="344"/>
                    <a:pt x="122" y="296"/>
                  </a:cubicBezTo>
                  <a:cubicBezTo>
                    <a:pt x="165" y="168"/>
                    <a:pt x="263" y="97"/>
                    <a:pt x="384" y="97"/>
                  </a:cubicBezTo>
                  <a:close/>
                  <a:moveTo>
                    <a:pt x="386" y="1"/>
                  </a:moveTo>
                  <a:cubicBezTo>
                    <a:pt x="230" y="1"/>
                    <a:pt x="69" y="97"/>
                    <a:pt x="25" y="271"/>
                  </a:cubicBezTo>
                  <a:cubicBezTo>
                    <a:pt x="1" y="344"/>
                    <a:pt x="1" y="417"/>
                    <a:pt x="49" y="466"/>
                  </a:cubicBezTo>
                  <a:cubicBezTo>
                    <a:pt x="147" y="563"/>
                    <a:pt x="292" y="612"/>
                    <a:pt x="414" y="612"/>
                  </a:cubicBezTo>
                  <a:cubicBezTo>
                    <a:pt x="341" y="733"/>
                    <a:pt x="341" y="927"/>
                    <a:pt x="462" y="1049"/>
                  </a:cubicBezTo>
                  <a:cubicBezTo>
                    <a:pt x="487" y="1073"/>
                    <a:pt x="511" y="1073"/>
                    <a:pt x="559" y="1073"/>
                  </a:cubicBezTo>
                  <a:cubicBezTo>
                    <a:pt x="754" y="1073"/>
                    <a:pt x="1021" y="782"/>
                    <a:pt x="1070" y="539"/>
                  </a:cubicBezTo>
                  <a:cubicBezTo>
                    <a:pt x="1118" y="320"/>
                    <a:pt x="997" y="126"/>
                    <a:pt x="827" y="77"/>
                  </a:cubicBezTo>
                  <a:cubicBezTo>
                    <a:pt x="705" y="29"/>
                    <a:pt x="584" y="4"/>
                    <a:pt x="438" y="4"/>
                  </a:cubicBezTo>
                  <a:cubicBezTo>
                    <a:pt x="421" y="2"/>
                    <a:pt x="403" y="1"/>
                    <a:pt x="3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3"/>
            <p:cNvSpPr/>
            <p:nvPr/>
          </p:nvSpPr>
          <p:spPr>
            <a:xfrm rot="-1688081">
              <a:off x="7968779" y="265401"/>
              <a:ext cx="217416" cy="213057"/>
            </a:xfrm>
            <a:custGeom>
              <a:avLst/>
              <a:gdLst/>
              <a:ahLst/>
              <a:cxnLst/>
              <a:rect l="l" t="t" r="r" b="b"/>
              <a:pathLst>
                <a:path w="1094" h="1072" extrusionOk="0">
                  <a:moveTo>
                    <a:pt x="484" y="620"/>
                  </a:moveTo>
                  <a:cubicBezTo>
                    <a:pt x="474" y="660"/>
                    <a:pt x="413" y="681"/>
                    <a:pt x="413" y="681"/>
                  </a:cubicBezTo>
                  <a:cubicBezTo>
                    <a:pt x="433" y="641"/>
                    <a:pt x="452" y="634"/>
                    <a:pt x="484" y="620"/>
                  </a:cubicBezTo>
                  <a:close/>
                  <a:moveTo>
                    <a:pt x="480" y="88"/>
                  </a:moveTo>
                  <a:cubicBezTo>
                    <a:pt x="512" y="88"/>
                    <a:pt x="542" y="105"/>
                    <a:pt x="559" y="122"/>
                  </a:cubicBezTo>
                  <a:cubicBezTo>
                    <a:pt x="607" y="243"/>
                    <a:pt x="607" y="365"/>
                    <a:pt x="559" y="486"/>
                  </a:cubicBezTo>
                  <a:cubicBezTo>
                    <a:pt x="462" y="486"/>
                    <a:pt x="389" y="535"/>
                    <a:pt x="340" y="608"/>
                  </a:cubicBezTo>
                  <a:cubicBezTo>
                    <a:pt x="316" y="632"/>
                    <a:pt x="316" y="681"/>
                    <a:pt x="340" y="681"/>
                  </a:cubicBezTo>
                  <a:cubicBezTo>
                    <a:pt x="365" y="729"/>
                    <a:pt x="389" y="753"/>
                    <a:pt x="437" y="753"/>
                  </a:cubicBezTo>
                  <a:cubicBezTo>
                    <a:pt x="535" y="753"/>
                    <a:pt x="607" y="632"/>
                    <a:pt x="632" y="559"/>
                  </a:cubicBezTo>
                  <a:lnTo>
                    <a:pt x="778" y="559"/>
                  </a:lnTo>
                  <a:cubicBezTo>
                    <a:pt x="790" y="555"/>
                    <a:pt x="804" y="553"/>
                    <a:pt x="818" y="553"/>
                  </a:cubicBezTo>
                  <a:cubicBezTo>
                    <a:pt x="883" y="553"/>
                    <a:pt x="956" y="596"/>
                    <a:pt x="996" y="656"/>
                  </a:cubicBezTo>
                  <a:cubicBezTo>
                    <a:pt x="996" y="681"/>
                    <a:pt x="996" y="729"/>
                    <a:pt x="972" y="753"/>
                  </a:cubicBezTo>
                  <a:cubicBezTo>
                    <a:pt x="850" y="899"/>
                    <a:pt x="656" y="972"/>
                    <a:pt x="462" y="972"/>
                  </a:cubicBezTo>
                  <a:cubicBezTo>
                    <a:pt x="449" y="974"/>
                    <a:pt x="437" y="975"/>
                    <a:pt x="424" y="975"/>
                  </a:cubicBezTo>
                  <a:cubicBezTo>
                    <a:pt x="268" y="975"/>
                    <a:pt x="122" y="838"/>
                    <a:pt x="122" y="681"/>
                  </a:cubicBezTo>
                  <a:cubicBezTo>
                    <a:pt x="97" y="511"/>
                    <a:pt x="146" y="316"/>
                    <a:pt x="243" y="170"/>
                  </a:cubicBezTo>
                  <a:cubicBezTo>
                    <a:pt x="292" y="122"/>
                    <a:pt x="365" y="98"/>
                    <a:pt x="437" y="98"/>
                  </a:cubicBezTo>
                  <a:cubicBezTo>
                    <a:pt x="452" y="90"/>
                    <a:pt x="466" y="88"/>
                    <a:pt x="480" y="88"/>
                  </a:cubicBezTo>
                  <a:close/>
                  <a:moveTo>
                    <a:pt x="437" y="0"/>
                  </a:moveTo>
                  <a:cubicBezTo>
                    <a:pt x="340" y="0"/>
                    <a:pt x="243" y="49"/>
                    <a:pt x="170" y="122"/>
                  </a:cubicBezTo>
                  <a:cubicBezTo>
                    <a:pt x="49" y="292"/>
                    <a:pt x="0" y="511"/>
                    <a:pt x="24" y="705"/>
                  </a:cubicBezTo>
                  <a:cubicBezTo>
                    <a:pt x="24" y="910"/>
                    <a:pt x="195" y="1072"/>
                    <a:pt x="396" y="1072"/>
                  </a:cubicBezTo>
                  <a:cubicBezTo>
                    <a:pt x="410" y="1072"/>
                    <a:pt x="423" y="1071"/>
                    <a:pt x="437" y="1069"/>
                  </a:cubicBezTo>
                  <a:cubicBezTo>
                    <a:pt x="656" y="1069"/>
                    <a:pt x="875" y="972"/>
                    <a:pt x="1045" y="826"/>
                  </a:cubicBezTo>
                  <a:cubicBezTo>
                    <a:pt x="1069" y="753"/>
                    <a:pt x="1093" y="705"/>
                    <a:pt x="1069" y="632"/>
                  </a:cubicBezTo>
                  <a:cubicBezTo>
                    <a:pt x="1006" y="548"/>
                    <a:pt x="906" y="482"/>
                    <a:pt x="801" y="482"/>
                  </a:cubicBezTo>
                  <a:cubicBezTo>
                    <a:pt x="785" y="482"/>
                    <a:pt x="769" y="483"/>
                    <a:pt x="753" y="486"/>
                  </a:cubicBezTo>
                  <a:lnTo>
                    <a:pt x="656" y="486"/>
                  </a:lnTo>
                  <a:cubicBezTo>
                    <a:pt x="705" y="365"/>
                    <a:pt x="680" y="219"/>
                    <a:pt x="632" y="98"/>
                  </a:cubicBezTo>
                  <a:cubicBezTo>
                    <a:pt x="583" y="49"/>
                    <a:pt x="510" y="0"/>
                    <a:pt x="4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3"/>
            <p:cNvSpPr/>
            <p:nvPr/>
          </p:nvSpPr>
          <p:spPr>
            <a:xfrm rot="-1688081">
              <a:off x="8097363" y="456906"/>
              <a:ext cx="198138" cy="172512"/>
            </a:xfrm>
            <a:custGeom>
              <a:avLst/>
              <a:gdLst/>
              <a:ahLst/>
              <a:cxnLst/>
              <a:rect l="l" t="t" r="r" b="b"/>
              <a:pathLst>
                <a:path w="997" h="868" extrusionOk="0">
                  <a:moveTo>
                    <a:pt x="405" y="1"/>
                  </a:moveTo>
                  <a:cubicBezTo>
                    <a:pt x="214" y="1"/>
                    <a:pt x="67" y="97"/>
                    <a:pt x="49" y="168"/>
                  </a:cubicBezTo>
                  <a:cubicBezTo>
                    <a:pt x="0" y="363"/>
                    <a:pt x="49" y="557"/>
                    <a:pt x="195" y="703"/>
                  </a:cubicBezTo>
                  <a:cubicBezTo>
                    <a:pt x="350" y="801"/>
                    <a:pt x="529" y="867"/>
                    <a:pt x="667" y="867"/>
                  </a:cubicBezTo>
                  <a:cubicBezTo>
                    <a:pt x="767" y="867"/>
                    <a:pt x="844" y="833"/>
                    <a:pt x="875" y="751"/>
                  </a:cubicBezTo>
                  <a:cubicBezTo>
                    <a:pt x="996" y="484"/>
                    <a:pt x="875" y="168"/>
                    <a:pt x="632" y="47"/>
                  </a:cubicBezTo>
                  <a:cubicBezTo>
                    <a:pt x="553" y="14"/>
                    <a:pt x="476" y="1"/>
                    <a:pt x="4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3"/>
            <p:cNvSpPr/>
            <p:nvPr/>
          </p:nvSpPr>
          <p:spPr>
            <a:xfrm rot="-1688081">
              <a:off x="8096253" y="485759"/>
              <a:ext cx="92014" cy="96790"/>
            </a:xfrm>
            <a:custGeom>
              <a:avLst/>
              <a:gdLst/>
              <a:ahLst/>
              <a:cxnLst/>
              <a:rect l="l" t="t" r="r" b="b"/>
              <a:pathLst>
                <a:path w="463" h="487" extrusionOk="0">
                  <a:moveTo>
                    <a:pt x="462" y="0"/>
                  </a:moveTo>
                  <a:lnTo>
                    <a:pt x="1" y="486"/>
                  </a:lnTo>
                  <a:cubicBezTo>
                    <a:pt x="1" y="486"/>
                    <a:pt x="438" y="98"/>
                    <a:pt x="4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3"/>
            <p:cNvSpPr/>
            <p:nvPr/>
          </p:nvSpPr>
          <p:spPr>
            <a:xfrm rot="-1688081">
              <a:off x="8086573" y="475658"/>
              <a:ext cx="111093" cy="116466"/>
            </a:xfrm>
            <a:custGeom>
              <a:avLst/>
              <a:gdLst/>
              <a:ahLst/>
              <a:cxnLst/>
              <a:rect l="l" t="t" r="r" b="b"/>
              <a:pathLst>
                <a:path w="559" h="586" extrusionOk="0">
                  <a:moveTo>
                    <a:pt x="504" y="1"/>
                  </a:moveTo>
                  <a:cubicBezTo>
                    <a:pt x="487" y="1"/>
                    <a:pt x="471" y="9"/>
                    <a:pt x="462" y="27"/>
                  </a:cubicBezTo>
                  <a:cubicBezTo>
                    <a:pt x="340" y="197"/>
                    <a:pt x="195" y="367"/>
                    <a:pt x="25" y="489"/>
                  </a:cubicBezTo>
                  <a:cubicBezTo>
                    <a:pt x="0" y="513"/>
                    <a:pt x="0" y="537"/>
                    <a:pt x="25" y="562"/>
                  </a:cubicBezTo>
                  <a:cubicBezTo>
                    <a:pt x="25" y="562"/>
                    <a:pt x="49" y="562"/>
                    <a:pt x="49" y="586"/>
                  </a:cubicBezTo>
                  <a:cubicBezTo>
                    <a:pt x="73" y="562"/>
                    <a:pt x="73" y="562"/>
                    <a:pt x="73" y="562"/>
                  </a:cubicBezTo>
                  <a:cubicBezTo>
                    <a:pt x="267" y="416"/>
                    <a:pt x="413" y="246"/>
                    <a:pt x="559" y="51"/>
                  </a:cubicBezTo>
                  <a:cubicBezTo>
                    <a:pt x="559" y="21"/>
                    <a:pt x="531" y="1"/>
                    <a:pt x="5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3"/>
            <p:cNvSpPr/>
            <p:nvPr/>
          </p:nvSpPr>
          <p:spPr>
            <a:xfrm rot="-1688081">
              <a:off x="8145749" y="485303"/>
              <a:ext cx="101553" cy="116068"/>
            </a:xfrm>
            <a:custGeom>
              <a:avLst/>
              <a:gdLst/>
              <a:ahLst/>
              <a:cxnLst/>
              <a:rect l="l" t="t" r="r" b="b"/>
              <a:pathLst>
                <a:path w="511" h="584" extrusionOk="0">
                  <a:moveTo>
                    <a:pt x="510" y="1"/>
                  </a:moveTo>
                  <a:lnTo>
                    <a:pt x="0" y="584"/>
                  </a:lnTo>
                  <a:cubicBezTo>
                    <a:pt x="194" y="390"/>
                    <a:pt x="365" y="195"/>
                    <a:pt x="5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3"/>
            <p:cNvSpPr/>
            <p:nvPr/>
          </p:nvSpPr>
          <p:spPr>
            <a:xfrm rot="-1688081">
              <a:off x="8132238" y="479541"/>
              <a:ext cx="125600" cy="132564"/>
            </a:xfrm>
            <a:custGeom>
              <a:avLst/>
              <a:gdLst/>
              <a:ahLst/>
              <a:cxnLst/>
              <a:rect l="l" t="t" r="r" b="b"/>
              <a:pathLst>
                <a:path w="632" h="667" extrusionOk="0">
                  <a:moveTo>
                    <a:pt x="563" y="1"/>
                  </a:moveTo>
                  <a:cubicBezTo>
                    <a:pt x="547" y="1"/>
                    <a:pt x="535" y="18"/>
                    <a:pt x="535" y="35"/>
                  </a:cubicBezTo>
                  <a:cubicBezTo>
                    <a:pt x="389" y="254"/>
                    <a:pt x="219" y="448"/>
                    <a:pt x="25" y="594"/>
                  </a:cubicBezTo>
                  <a:cubicBezTo>
                    <a:pt x="0" y="618"/>
                    <a:pt x="0" y="642"/>
                    <a:pt x="25" y="667"/>
                  </a:cubicBezTo>
                  <a:lnTo>
                    <a:pt x="97" y="667"/>
                  </a:lnTo>
                  <a:cubicBezTo>
                    <a:pt x="292" y="496"/>
                    <a:pt x="486" y="278"/>
                    <a:pt x="632" y="59"/>
                  </a:cubicBezTo>
                  <a:cubicBezTo>
                    <a:pt x="632" y="35"/>
                    <a:pt x="608" y="11"/>
                    <a:pt x="583" y="11"/>
                  </a:cubicBezTo>
                  <a:cubicBezTo>
                    <a:pt x="576" y="3"/>
                    <a:pt x="569" y="1"/>
                    <a:pt x="5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3"/>
            <p:cNvSpPr/>
            <p:nvPr/>
          </p:nvSpPr>
          <p:spPr>
            <a:xfrm rot="-1688081">
              <a:off x="7848968" y="476562"/>
              <a:ext cx="144878" cy="57040"/>
            </a:xfrm>
            <a:custGeom>
              <a:avLst/>
              <a:gdLst/>
              <a:ahLst/>
              <a:cxnLst/>
              <a:rect l="l" t="t" r="r" b="b"/>
              <a:pathLst>
                <a:path w="729" h="287" extrusionOk="0">
                  <a:moveTo>
                    <a:pt x="254" y="0"/>
                  </a:moveTo>
                  <a:cubicBezTo>
                    <a:pt x="184" y="0"/>
                    <a:pt x="114" y="14"/>
                    <a:pt x="49" y="43"/>
                  </a:cubicBezTo>
                  <a:cubicBezTo>
                    <a:pt x="0" y="68"/>
                    <a:pt x="25" y="140"/>
                    <a:pt x="73" y="140"/>
                  </a:cubicBezTo>
                  <a:cubicBezTo>
                    <a:pt x="133" y="118"/>
                    <a:pt x="196" y="107"/>
                    <a:pt x="258" y="107"/>
                  </a:cubicBezTo>
                  <a:cubicBezTo>
                    <a:pt x="396" y="107"/>
                    <a:pt x="531" y="161"/>
                    <a:pt x="632" y="262"/>
                  </a:cubicBezTo>
                  <a:cubicBezTo>
                    <a:pt x="656" y="286"/>
                    <a:pt x="656" y="286"/>
                    <a:pt x="680" y="286"/>
                  </a:cubicBezTo>
                  <a:lnTo>
                    <a:pt x="705" y="286"/>
                  </a:lnTo>
                  <a:cubicBezTo>
                    <a:pt x="729" y="262"/>
                    <a:pt x="729" y="213"/>
                    <a:pt x="705" y="213"/>
                  </a:cubicBezTo>
                  <a:cubicBezTo>
                    <a:pt x="585" y="77"/>
                    <a:pt x="418" y="0"/>
                    <a:pt x="2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3"/>
            <p:cNvSpPr/>
            <p:nvPr/>
          </p:nvSpPr>
          <p:spPr>
            <a:xfrm rot="-1688081">
              <a:off x="8202326" y="503855"/>
              <a:ext cx="77308" cy="91821"/>
            </a:xfrm>
            <a:custGeom>
              <a:avLst/>
              <a:gdLst/>
              <a:ahLst/>
              <a:cxnLst/>
              <a:rect l="l" t="t" r="r" b="b"/>
              <a:pathLst>
                <a:path w="389" h="462" extrusionOk="0">
                  <a:moveTo>
                    <a:pt x="389" y="0"/>
                  </a:moveTo>
                  <a:lnTo>
                    <a:pt x="0" y="462"/>
                  </a:lnTo>
                  <a:cubicBezTo>
                    <a:pt x="0" y="462"/>
                    <a:pt x="364" y="146"/>
                    <a:pt x="3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3"/>
            <p:cNvSpPr/>
            <p:nvPr/>
          </p:nvSpPr>
          <p:spPr>
            <a:xfrm rot="-1688081">
              <a:off x="8187819" y="494119"/>
              <a:ext cx="101553" cy="112491"/>
            </a:xfrm>
            <a:custGeom>
              <a:avLst/>
              <a:gdLst/>
              <a:ahLst/>
              <a:cxnLst/>
              <a:rect l="l" t="t" r="r" b="b"/>
              <a:pathLst>
                <a:path w="511" h="566" extrusionOk="0">
                  <a:moveTo>
                    <a:pt x="462" y="1"/>
                  </a:moveTo>
                  <a:cubicBezTo>
                    <a:pt x="444" y="1"/>
                    <a:pt x="425" y="19"/>
                    <a:pt x="413" y="55"/>
                  </a:cubicBezTo>
                  <a:cubicBezTo>
                    <a:pt x="389" y="152"/>
                    <a:pt x="170" y="371"/>
                    <a:pt x="24" y="468"/>
                  </a:cubicBezTo>
                  <a:cubicBezTo>
                    <a:pt x="0" y="493"/>
                    <a:pt x="0" y="517"/>
                    <a:pt x="24" y="541"/>
                  </a:cubicBezTo>
                  <a:cubicBezTo>
                    <a:pt x="24" y="541"/>
                    <a:pt x="49" y="565"/>
                    <a:pt x="73" y="565"/>
                  </a:cubicBezTo>
                  <a:cubicBezTo>
                    <a:pt x="73" y="565"/>
                    <a:pt x="73" y="541"/>
                    <a:pt x="73" y="541"/>
                  </a:cubicBezTo>
                  <a:cubicBezTo>
                    <a:pt x="122" y="493"/>
                    <a:pt x="486" y="225"/>
                    <a:pt x="510" y="55"/>
                  </a:cubicBezTo>
                  <a:cubicBezTo>
                    <a:pt x="498" y="19"/>
                    <a:pt x="480" y="1"/>
                    <a:pt x="4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3"/>
            <p:cNvSpPr/>
            <p:nvPr/>
          </p:nvSpPr>
          <p:spPr>
            <a:xfrm rot="-1688081">
              <a:off x="7905638" y="365861"/>
              <a:ext cx="77507" cy="138924"/>
            </a:xfrm>
            <a:custGeom>
              <a:avLst/>
              <a:gdLst/>
              <a:ahLst/>
              <a:cxnLst/>
              <a:rect l="l" t="t" r="r" b="b"/>
              <a:pathLst>
                <a:path w="390" h="699" extrusionOk="0">
                  <a:moveTo>
                    <a:pt x="158" y="0"/>
                  </a:moveTo>
                  <a:cubicBezTo>
                    <a:pt x="146" y="0"/>
                    <a:pt x="134" y="6"/>
                    <a:pt x="122" y="18"/>
                  </a:cubicBezTo>
                  <a:cubicBezTo>
                    <a:pt x="0" y="237"/>
                    <a:pt x="98" y="529"/>
                    <a:pt x="292" y="699"/>
                  </a:cubicBezTo>
                  <a:lnTo>
                    <a:pt x="365" y="699"/>
                  </a:lnTo>
                  <a:cubicBezTo>
                    <a:pt x="389" y="674"/>
                    <a:pt x="389" y="650"/>
                    <a:pt x="365" y="626"/>
                  </a:cubicBezTo>
                  <a:cubicBezTo>
                    <a:pt x="171" y="504"/>
                    <a:pt x="122" y="261"/>
                    <a:pt x="195" y="67"/>
                  </a:cubicBezTo>
                  <a:cubicBezTo>
                    <a:pt x="219" y="43"/>
                    <a:pt x="219" y="18"/>
                    <a:pt x="195" y="18"/>
                  </a:cubicBezTo>
                  <a:cubicBezTo>
                    <a:pt x="183" y="6"/>
                    <a:pt x="171" y="0"/>
                    <a:pt x="1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3"/>
            <p:cNvSpPr/>
            <p:nvPr/>
          </p:nvSpPr>
          <p:spPr>
            <a:xfrm rot="-1688081">
              <a:off x="8626261" y="406849"/>
              <a:ext cx="367262" cy="1041832"/>
            </a:xfrm>
            <a:custGeom>
              <a:avLst/>
              <a:gdLst/>
              <a:ahLst/>
              <a:cxnLst/>
              <a:rect l="l" t="t" r="r" b="b"/>
              <a:pathLst>
                <a:path w="1848" h="5242" extrusionOk="0">
                  <a:moveTo>
                    <a:pt x="156" y="1"/>
                  </a:moveTo>
                  <a:cubicBezTo>
                    <a:pt x="122" y="1"/>
                    <a:pt x="86" y="7"/>
                    <a:pt x="49" y="19"/>
                  </a:cubicBezTo>
                  <a:cubicBezTo>
                    <a:pt x="25" y="19"/>
                    <a:pt x="1" y="43"/>
                    <a:pt x="1" y="68"/>
                  </a:cubicBezTo>
                  <a:cubicBezTo>
                    <a:pt x="25" y="92"/>
                    <a:pt x="25" y="116"/>
                    <a:pt x="49" y="116"/>
                  </a:cubicBezTo>
                  <a:lnTo>
                    <a:pt x="74" y="92"/>
                  </a:lnTo>
                  <a:lnTo>
                    <a:pt x="244" y="92"/>
                  </a:lnTo>
                  <a:cubicBezTo>
                    <a:pt x="251" y="99"/>
                    <a:pt x="258" y="102"/>
                    <a:pt x="265" y="102"/>
                  </a:cubicBezTo>
                  <a:cubicBezTo>
                    <a:pt x="280" y="102"/>
                    <a:pt x="292" y="85"/>
                    <a:pt x="292" y="68"/>
                  </a:cubicBezTo>
                  <a:cubicBezTo>
                    <a:pt x="292" y="43"/>
                    <a:pt x="268" y="19"/>
                    <a:pt x="244" y="19"/>
                  </a:cubicBezTo>
                  <a:cubicBezTo>
                    <a:pt x="220" y="7"/>
                    <a:pt x="189" y="1"/>
                    <a:pt x="156" y="1"/>
                  </a:cubicBezTo>
                  <a:close/>
                  <a:moveTo>
                    <a:pt x="438" y="43"/>
                  </a:moveTo>
                  <a:cubicBezTo>
                    <a:pt x="414" y="43"/>
                    <a:pt x="390" y="68"/>
                    <a:pt x="390" y="92"/>
                  </a:cubicBezTo>
                  <a:cubicBezTo>
                    <a:pt x="390" y="116"/>
                    <a:pt x="390" y="141"/>
                    <a:pt x="414" y="141"/>
                  </a:cubicBezTo>
                  <a:cubicBezTo>
                    <a:pt x="487" y="165"/>
                    <a:pt x="535" y="165"/>
                    <a:pt x="584" y="189"/>
                  </a:cubicBezTo>
                  <a:lnTo>
                    <a:pt x="608" y="189"/>
                  </a:lnTo>
                  <a:cubicBezTo>
                    <a:pt x="632" y="189"/>
                    <a:pt x="632" y="189"/>
                    <a:pt x="657" y="165"/>
                  </a:cubicBezTo>
                  <a:cubicBezTo>
                    <a:pt x="657" y="141"/>
                    <a:pt x="657" y="116"/>
                    <a:pt x="632" y="116"/>
                  </a:cubicBezTo>
                  <a:cubicBezTo>
                    <a:pt x="560" y="92"/>
                    <a:pt x="511" y="68"/>
                    <a:pt x="438" y="43"/>
                  </a:cubicBezTo>
                  <a:close/>
                  <a:moveTo>
                    <a:pt x="778" y="195"/>
                  </a:moveTo>
                  <a:cubicBezTo>
                    <a:pt x="766" y="195"/>
                    <a:pt x="754" y="201"/>
                    <a:pt x="754" y="213"/>
                  </a:cubicBezTo>
                  <a:cubicBezTo>
                    <a:pt x="730" y="238"/>
                    <a:pt x="730" y="262"/>
                    <a:pt x="754" y="286"/>
                  </a:cubicBezTo>
                  <a:cubicBezTo>
                    <a:pt x="803" y="311"/>
                    <a:pt x="851" y="359"/>
                    <a:pt x="875" y="384"/>
                  </a:cubicBezTo>
                  <a:cubicBezTo>
                    <a:pt x="900" y="408"/>
                    <a:pt x="900" y="408"/>
                    <a:pt x="924" y="408"/>
                  </a:cubicBezTo>
                  <a:lnTo>
                    <a:pt x="973" y="408"/>
                  </a:lnTo>
                  <a:cubicBezTo>
                    <a:pt x="973" y="384"/>
                    <a:pt x="973" y="359"/>
                    <a:pt x="973" y="335"/>
                  </a:cubicBezTo>
                  <a:cubicBezTo>
                    <a:pt x="924" y="286"/>
                    <a:pt x="875" y="238"/>
                    <a:pt x="803" y="213"/>
                  </a:cubicBezTo>
                  <a:cubicBezTo>
                    <a:pt x="803" y="201"/>
                    <a:pt x="790" y="195"/>
                    <a:pt x="778" y="195"/>
                  </a:cubicBezTo>
                  <a:close/>
                  <a:moveTo>
                    <a:pt x="1033" y="438"/>
                  </a:moveTo>
                  <a:cubicBezTo>
                    <a:pt x="1021" y="438"/>
                    <a:pt x="1009" y="444"/>
                    <a:pt x="997" y="456"/>
                  </a:cubicBezTo>
                  <a:cubicBezTo>
                    <a:pt x="973" y="456"/>
                    <a:pt x="973" y="505"/>
                    <a:pt x="997" y="529"/>
                  </a:cubicBezTo>
                  <a:cubicBezTo>
                    <a:pt x="1021" y="578"/>
                    <a:pt x="1045" y="626"/>
                    <a:pt x="1070" y="675"/>
                  </a:cubicBezTo>
                  <a:cubicBezTo>
                    <a:pt x="1070" y="699"/>
                    <a:pt x="1094" y="724"/>
                    <a:pt x="1118" y="724"/>
                  </a:cubicBezTo>
                  <a:lnTo>
                    <a:pt x="1118" y="699"/>
                  </a:lnTo>
                  <a:cubicBezTo>
                    <a:pt x="1143" y="675"/>
                    <a:pt x="1167" y="651"/>
                    <a:pt x="1143" y="626"/>
                  </a:cubicBezTo>
                  <a:cubicBezTo>
                    <a:pt x="1118" y="578"/>
                    <a:pt x="1094" y="505"/>
                    <a:pt x="1070" y="456"/>
                  </a:cubicBezTo>
                  <a:cubicBezTo>
                    <a:pt x="1058" y="444"/>
                    <a:pt x="1045" y="438"/>
                    <a:pt x="1033" y="438"/>
                  </a:cubicBezTo>
                  <a:close/>
                  <a:moveTo>
                    <a:pt x="1143" y="796"/>
                  </a:moveTo>
                  <a:cubicBezTo>
                    <a:pt x="1118" y="821"/>
                    <a:pt x="1118" y="845"/>
                    <a:pt x="1118" y="869"/>
                  </a:cubicBezTo>
                  <a:cubicBezTo>
                    <a:pt x="1118" y="918"/>
                    <a:pt x="1143" y="991"/>
                    <a:pt x="1143" y="991"/>
                  </a:cubicBezTo>
                  <a:lnTo>
                    <a:pt x="1143" y="1039"/>
                  </a:lnTo>
                  <a:cubicBezTo>
                    <a:pt x="1143" y="1064"/>
                    <a:pt x="1167" y="1088"/>
                    <a:pt x="1191" y="1088"/>
                  </a:cubicBezTo>
                  <a:cubicBezTo>
                    <a:pt x="1215" y="1088"/>
                    <a:pt x="1240" y="1064"/>
                    <a:pt x="1240" y="1039"/>
                  </a:cubicBezTo>
                  <a:cubicBezTo>
                    <a:pt x="1240" y="1015"/>
                    <a:pt x="1240" y="1015"/>
                    <a:pt x="1240" y="991"/>
                  </a:cubicBezTo>
                  <a:cubicBezTo>
                    <a:pt x="1215" y="942"/>
                    <a:pt x="1215" y="894"/>
                    <a:pt x="1215" y="845"/>
                  </a:cubicBezTo>
                  <a:cubicBezTo>
                    <a:pt x="1191" y="821"/>
                    <a:pt x="1167" y="796"/>
                    <a:pt x="1143" y="796"/>
                  </a:cubicBezTo>
                  <a:close/>
                  <a:moveTo>
                    <a:pt x="1191" y="1185"/>
                  </a:moveTo>
                  <a:cubicBezTo>
                    <a:pt x="1167" y="1185"/>
                    <a:pt x="1143" y="1209"/>
                    <a:pt x="1143" y="1234"/>
                  </a:cubicBezTo>
                  <a:cubicBezTo>
                    <a:pt x="1143" y="1282"/>
                    <a:pt x="1143" y="1355"/>
                    <a:pt x="1118" y="1404"/>
                  </a:cubicBezTo>
                  <a:cubicBezTo>
                    <a:pt x="1118" y="1428"/>
                    <a:pt x="1143" y="1452"/>
                    <a:pt x="1167" y="1452"/>
                  </a:cubicBezTo>
                  <a:cubicBezTo>
                    <a:pt x="1191" y="1452"/>
                    <a:pt x="1215" y="1452"/>
                    <a:pt x="1215" y="1428"/>
                  </a:cubicBezTo>
                  <a:cubicBezTo>
                    <a:pt x="1215" y="1355"/>
                    <a:pt x="1240" y="1307"/>
                    <a:pt x="1240" y="1234"/>
                  </a:cubicBezTo>
                  <a:cubicBezTo>
                    <a:pt x="1240" y="1209"/>
                    <a:pt x="1215" y="1185"/>
                    <a:pt x="1191" y="1185"/>
                  </a:cubicBezTo>
                  <a:close/>
                  <a:moveTo>
                    <a:pt x="1107" y="1549"/>
                  </a:moveTo>
                  <a:cubicBezTo>
                    <a:pt x="1093" y="1549"/>
                    <a:pt x="1078" y="1557"/>
                    <a:pt x="1070" y="1574"/>
                  </a:cubicBezTo>
                  <a:cubicBezTo>
                    <a:pt x="1045" y="1622"/>
                    <a:pt x="997" y="1695"/>
                    <a:pt x="973" y="1744"/>
                  </a:cubicBezTo>
                  <a:cubicBezTo>
                    <a:pt x="948" y="1744"/>
                    <a:pt x="948" y="1792"/>
                    <a:pt x="973" y="1792"/>
                  </a:cubicBezTo>
                  <a:lnTo>
                    <a:pt x="1045" y="1792"/>
                  </a:lnTo>
                  <a:cubicBezTo>
                    <a:pt x="1094" y="1744"/>
                    <a:pt x="1118" y="1671"/>
                    <a:pt x="1143" y="1622"/>
                  </a:cubicBezTo>
                  <a:cubicBezTo>
                    <a:pt x="1158" y="1575"/>
                    <a:pt x="1133" y="1549"/>
                    <a:pt x="1107" y="1549"/>
                  </a:cubicBezTo>
                  <a:close/>
                  <a:moveTo>
                    <a:pt x="438" y="1792"/>
                  </a:moveTo>
                  <a:cubicBezTo>
                    <a:pt x="394" y="1792"/>
                    <a:pt x="390" y="1893"/>
                    <a:pt x="426" y="1893"/>
                  </a:cubicBezTo>
                  <a:cubicBezTo>
                    <a:pt x="430" y="1893"/>
                    <a:pt x="434" y="1892"/>
                    <a:pt x="438" y="1890"/>
                  </a:cubicBezTo>
                  <a:lnTo>
                    <a:pt x="632" y="1890"/>
                  </a:lnTo>
                  <a:cubicBezTo>
                    <a:pt x="657" y="1890"/>
                    <a:pt x="681" y="1890"/>
                    <a:pt x="681" y="1841"/>
                  </a:cubicBezTo>
                  <a:cubicBezTo>
                    <a:pt x="681" y="1817"/>
                    <a:pt x="657" y="1817"/>
                    <a:pt x="632" y="1792"/>
                  </a:cubicBezTo>
                  <a:close/>
                  <a:moveTo>
                    <a:pt x="244" y="1841"/>
                  </a:moveTo>
                  <a:cubicBezTo>
                    <a:pt x="171" y="1865"/>
                    <a:pt x="98" y="1914"/>
                    <a:pt x="74" y="1963"/>
                  </a:cubicBezTo>
                  <a:cubicBezTo>
                    <a:pt x="49" y="1987"/>
                    <a:pt x="49" y="2011"/>
                    <a:pt x="74" y="2011"/>
                  </a:cubicBezTo>
                  <a:cubicBezTo>
                    <a:pt x="74" y="2023"/>
                    <a:pt x="74" y="2029"/>
                    <a:pt x="77" y="2029"/>
                  </a:cubicBezTo>
                  <a:cubicBezTo>
                    <a:pt x="80" y="2029"/>
                    <a:pt x="86" y="2023"/>
                    <a:pt x="98" y="2011"/>
                  </a:cubicBezTo>
                  <a:cubicBezTo>
                    <a:pt x="98" y="2023"/>
                    <a:pt x="104" y="2029"/>
                    <a:pt x="110" y="2029"/>
                  </a:cubicBezTo>
                  <a:cubicBezTo>
                    <a:pt x="116" y="2029"/>
                    <a:pt x="122" y="2023"/>
                    <a:pt x="122" y="2011"/>
                  </a:cubicBezTo>
                  <a:cubicBezTo>
                    <a:pt x="171" y="1987"/>
                    <a:pt x="220" y="1938"/>
                    <a:pt x="268" y="1938"/>
                  </a:cubicBezTo>
                  <a:cubicBezTo>
                    <a:pt x="292" y="1938"/>
                    <a:pt x="317" y="1914"/>
                    <a:pt x="292" y="1865"/>
                  </a:cubicBezTo>
                  <a:cubicBezTo>
                    <a:pt x="292" y="1841"/>
                    <a:pt x="268" y="1841"/>
                    <a:pt x="244" y="1841"/>
                  </a:cubicBezTo>
                  <a:close/>
                  <a:moveTo>
                    <a:pt x="803" y="1841"/>
                  </a:moveTo>
                  <a:cubicBezTo>
                    <a:pt x="778" y="1841"/>
                    <a:pt x="754" y="1841"/>
                    <a:pt x="754" y="1865"/>
                  </a:cubicBezTo>
                  <a:cubicBezTo>
                    <a:pt x="754" y="1890"/>
                    <a:pt x="754" y="1914"/>
                    <a:pt x="778" y="1938"/>
                  </a:cubicBezTo>
                  <a:lnTo>
                    <a:pt x="705" y="1987"/>
                  </a:lnTo>
                  <a:cubicBezTo>
                    <a:pt x="681" y="2011"/>
                    <a:pt x="681" y="2035"/>
                    <a:pt x="705" y="2060"/>
                  </a:cubicBezTo>
                  <a:lnTo>
                    <a:pt x="754" y="2060"/>
                  </a:lnTo>
                  <a:cubicBezTo>
                    <a:pt x="754" y="2060"/>
                    <a:pt x="754" y="2060"/>
                    <a:pt x="754" y="2035"/>
                  </a:cubicBezTo>
                  <a:cubicBezTo>
                    <a:pt x="803" y="2011"/>
                    <a:pt x="827" y="1987"/>
                    <a:pt x="875" y="1938"/>
                  </a:cubicBezTo>
                  <a:lnTo>
                    <a:pt x="948" y="1963"/>
                  </a:lnTo>
                  <a:cubicBezTo>
                    <a:pt x="955" y="1970"/>
                    <a:pt x="963" y="1973"/>
                    <a:pt x="970" y="1973"/>
                  </a:cubicBezTo>
                  <a:cubicBezTo>
                    <a:pt x="987" y="1973"/>
                    <a:pt x="1004" y="1955"/>
                    <a:pt x="1021" y="1938"/>
                  </a:cubicBezTo>
                  <a:cubicBezTo>
                    <a:pt x="1021" y="1914"/>
                    <a:pt x="997" y="1890"/>
                    <a:pt x="997" y="1890"/>
                  </a:cubicBezTo>
                  <a:lnTo>
                    <a:pt x="900" y="1841"/>
                  </a:lnTo>
                  <a:close/>
                  <a:moveTo>
                    <a:pt x="1143" y="1993"/>
                  </a:moveTo>
                  <a:cubicBezTo>
                    <a:pt x="1130" y="1993"/>
                    <a:pt x="1118" y="1999"/>
                    <a:pt x="1118" y="2011"/>
                  </a:cubicBezTo>
                  <a:cubicBezTo>
                    <a:pt x="1094" y="2035"/>
                    <a:pt x="1094" y="2060"/>
                    <a:pt x="1118" y="2084"/>
                  </a:cubicBezTo>
                  <a:cubicBezTo>
                    <a:pt x="1167" y="2108"/>
                    <a:pt x="1191" y="2157"/>
                    <a:pt x="1240" y="2205"/>
                  </a:cubicBezTo>
                  <a:cubicBezTo>
                    <a:pt x="1240" y="2205"/>
                    <a:pt x="1264" y="2205"/>
                    <a:pt x="1264" y="2230"/>
                  </a:cubicBezTo>
                  <a:lnTo>
                    <a:pt x="1313" y="2230"/>
                  </a:lnTo>
                  <a:cubicBezTo>
                    <a:pt x="1337" y="2205"/>
                    <a:pt x="1337" y="2181"/>
                    <a:pt x="1313" y="2157"/>
                  </a:cubicBezTo>
                  <a:cubicBezTo>
                    <a:pt x="1264" y="2108"/>
                    <a:pt x="1215" y="2060"/>
                    <a:pt x="1167" y="2011"/>
                  </a:cubicBezTo>
                  <a:cubicBezTo>
                    <a:pt x="1167" y="1999"/>
                    <a:pt x="1155" y="1993"/>
                    <a:pt x="1143" y="1993"/>
                  </a:cubicBezTo>
                  <a:close/>
                  <a:moveTo>
                    <a:pt x="585" y="2074"/>
                  </a:moveTo>
                  <a:cubicBezTo>
                    <a:pt x="576" y="2074"/>
                    <a:pt x="567" y="2077"/>
                    <a:pt x="560" y="2084"/>
                  </a:cubicBezTo>
                  <a:cubicBezTo>
                    <a:pt x="511" y="2108"/>
                    <a:pt x="462" y="2133"/>
                    <a:pt x="414" y="2157"/>
                  </a:cubicBezTo>
                  <a:cubicBezTo>
                    <a:pt x="365" y="2157"/>
                    <a:pt x="365" y="2230"/>
                    <a:pt x="414" y="2254"/>
                  </a:cubicBezTo>
                  <a:lnTo>
                    <a:pt x="438" y="2230"/>
                  </a:lnTo>
                  <a:cubicBezTo>
                    <a:pt x="487" y="2205"/>
                    <a:pt x="560" y="2181"/>
                    <a:pt x="608" y="2157"/>
                  </a:cubicBezTo>
                  <a:cubicBezTo>
                    <a:pt x="632" y="2157"/>
                    <a:pt x="632" y="2133"/>
                    <a:pt x="632" y="2108"/>
                  </a:cubicBezTo>
                  <a:cubicBezTo>
                    <a:pt x="632" y="2091"/>
                    <a:pt x="608" y="2074"/>
                    <a:pt x="585" y="2074"/>
                  </a:cubicBezTo>
                  <a:close/>
                  <a:moveTo>
                    <a:pt x="49" y="2108"/>
                  </a:moveTo>
                  <a:cubicBezTo>
                    <a:pt x="25" y="2133"/>
                    <a:pt x="1" y="2157"/>
                    <a:pt x="25" y="2181"/>
                  </a:cubicBezTo>
                  <a:cubicBezTo>
                    <a:pt x="74" y="2230"/>
                    <a:pt x="147" y="2278"/>
                    <a:pt x="220" y="2278"/>
                  </a:cubicBezTo>
                  <a:lnTo>
                    <a:pt x="244" y="2278"/>
                  </a:lnTo>
                  <a:cubicBezTo>
                    <a:pt x="244" y="2278"/>
                    <a:pt x="268" y="2254"/>
                    <a:pt x="268" y="2230"/>
                  </a:cubicBezTo>
                  <a:cubicBezTo>
                    <a:pt x="268" y="2205"/>
                    <a:pt x="244" y="2181"/>
                    <a:pt x="220" y="2181"/>
                  </a:cubicBezTo>
                  <a:cubicBezTo>
                    <a:pt x="195" y="2181"/>
                    <a:pt x="122" y="2181"/>
                    <a:pt x="98" y="2133"/>
                  </a:cubicBezTo>
                  <a:cubicBezTo>
                    <a:pt x="98" y="2108"/>
                    <a:pt x="74" y="2108"/>
                    <a:pt x="49" y="2108"/>
                  </a:cubicBezTo>
                  <a:close/>
                  <a:moveTo>
                    <a:pt x="1361" y="2278"/>
                  </a:moveTo>
                  <a:cubicBezTo>
                    <a:pt x="1337" y="2303"/>
                    <a:pt x="1313" y="2327"/>
                    <a:pt x="1337" y="2351"/>
                  </a:cubicBezTo>
                  <a:cubicBezTo>
                    <a:pt x="1337" y="2400"/>
                    <a:pt x="1361" y="2448"/>
                    <a:pt x="1361" y="2521"/>
                  </a:cubicBezTo>
                  <a:cubicBezTo>
                    <a:pt x="1361" y="2546"/>
                    <a:pt x="1386" y="2570"/>
                    <a:pt x="1410" y="2570"/>
                  </a:cubicBezTo>
                  <a:cubicBezTo>
                    <a:pt x="1434" y="2570"/>
                    <a:pt x="1458" y="2546"/>
                    <a:pt x="1458" y="2521"/>
                  </a:cubicBezTo>
                  <a:cubicBezTo>
                    <a:pt x="1458" y="2448"/>
                    <a:pt x="1434" y="2375"/>
                    <a:pt x="1410" y="2327"/>
                  </a:cubicBezTo>
                  <a:cubicBezTo>
                    <a:pt x="1410" y="2303"/>
                    <a:pt x="1361" y="2278"/>
                    <a:pt x="1361" y="2278"/>
                  </a:cubicBezTo>
                  <a:close/>
                  <a:moveTo>
                    <a:pt x="1402" y="2657"/>
                  </a:moveTo>
                  <a:cubicBezTo>
                    <a:pt x="1383" y="2657"/>
                    <a:pt x="1378" y="2674"/>
                    <a:pt x="1361" y="2691"/>
                  </a:cubicBezTo>
                  <a:cubicBezTo>
                    <a:pt x="1361" y="2764"/>
                    <a:pt x="1337" y="2813"/>
                    <a:pt x="1313" y="2861"/>
                  </a:cubicBezTo>
                  <a:cubicBezTo>
                    <a:pt x="1313" y="2886"/>
                    <a:pt x="1337" y="2910"/>
                    <a:pt x="1361" y="2934"/>
                  </a:cubicBezTo>
                  <a:cubicBezTo>
                    <a:pt x="1386" y="2934"/>
                    <a:pt x="1410" y="2934"/>
                    <a:pt x="1410" y="2910"/>
                  </a:cubicBezTo>
                  <a:cubicBezTo>
                    <a:pt x="1434" y="2837"/>
                    <a:pt x="1458" y="2764"/>
                    <a:pt x="1458" y="2716"/>
                  </a:cubicBezTo>
                  <a:cubicBezTo>
                    <a:pt x="1458" y="2691"/>
                    <a:pt x="1458" y="2667"/>
                    <a:pt x="1434" y="2667"/>
                  </a:cubicBezTo>
                  <a:cubicBezTo>
                    <a:pt x="1420" y="2660"/>
                    <a:pt x="1410" y="2657"/>
                    <a:pt x="1402" y="2657"/>
                  </a:cubicBezTo>
                  <a:close/>
                  <a:moveTo>
                    <a:pt x="1288" y="3021"/>
                  </a:moveTo>
                  <a:cubicBezTo>
                    <a:pt x="1272" y="3021"/>
                    <a:pt x="1256" y="3031"/>
                    <a:pt x="1240" y="3031"/>
                  </a:cubicBezTo>
                  <a:lnTo>
                    <a:pt x="1167" y="3201"/>
                  </a:lnTo>
                  <a:cubicBezTo>
                    <a:pt x="1143" y="3226"/>
                    <a:pt x="1167" y="3250"/>
                    <a:pt x="1191" y="3274"/>
                  </a:cubicBezTo>
                  <a:cubicBezTo>
                    <a:pt x="1215" y="3274"/>
                    <a:pt x="1240" y="3274"/>
                    <a:pt x="1240" y="3250"/>
                  </a:cubicBezTo>
                  <a:cubicBezTo>
                    <a:pt x="1264" y="3201"/>
                    <a:pt x="1313" y="3153"/>
                    <a:pt x="1337" y="3080"/>
                  </a:cubicBezTo>
                  <a:cubicBezTo>
                    <a:pt x="1337" y="3056"/>
                    <a:pt x="1337" y="3031"/>
                    <a:pt x="1313" y="3031"/>
                  </a:cubicBezTo>
                  <a:cubicBezTo>
                    <a:pt x="1305" y="3023"/>
                    <a:pt x="1296" y="3021"/>
                    <a:pt x="1288" y="3021"/>
                  </a:cubicBezTo>
                  <a:close/>
                  <a:moveTo>
                    <a:pt x="1124" y="3351"/>
                  </a:moveTo>
                  <a:cubicBezTo>
                    <a:pt x="1112" y="3351"/>
                    <a:pt x="1101" y="3357"/>
                    <a:pt x="1094" y="3371"/>
                  </a:cubicBezTo>
                  <a:cubicBezTo>
                    <a:pt x="1045" y="3444"/>
                    <a:pt x="1021" y="3493"/>
                    <a:pt x="997" y="3542"/>
                  </a:cubicBezTo>
                  <a:cubicBezTo>
                    <a:pt x="973" y="3542"/>
                    <a:pt x="973" y="3566"/>
                    <a:pt x="997" y="3590"/>
                  </a:cubicBezTo>
                  <a:lnTo>
                    <a:pt x="1070" y="3590"/>
                  </a:lnTo>
                  <a:cubicBezTo>
                    <a:pt x="1094" y="3542"/>
                    <a:pt x="1143" y="3493"/>
                    <a:pt x="1167" y="3420"/>
                  </a:cubicBezTo>
                  <a:cubicBezTo>
                    <a:pt x="1184" y="3386"/>
                    <a:pt x="1153" y="3351"/>
                    <a:pt x="1124" y="3351"/>
                  </a:cubicBezTo>
                  <a:close/>
                  <a:moveTo>
                    <a:pt x="705" y="3566"/>
                  </a:moveTo>
                  <a:cubicBezTo>
                    <a:pt x="632" y="3566"/>
                    <a:pt x="560" y="3590"/>
                    <a:pt x="511" y="3639"/>
                  </a:cubicBezTo>
                  <a:cubicBezTo>
                    <a:pt x="487" y="3639"/>
                    <a:pt x="487" y="3687"/>
                    <a:pt x="511" y="3687"/>
                  </a:cubicBezTo>
                  <a:cubicBezTo>
                    <a:pt x="511" y="3699"/>
                    <a:pt x="511" y="3705"/>
                    <a:pt x="514" y="3705"/>
                  </a:cubicBezTo>
                  <a:cubicBezTo>
                    <a:pt x="517" y="3705"/>
                    <a:pt x="523" y="3699"/>
                    <a:pt x="535" y="3687"/>
                  </a:cubicBezTo>
                  <a:cubicBezTo>
                    <a:pt x="535" y="3687"/>
                    <a:pt x="535" y="3712"/>
                    <a:pt x="560" y="3712"/>
                  </a:cubicBezTo>
                  <a:cubicBezTo>
                    <a:pt x="608" y="3663"/>
                    <a:pt x="657" y="3663"/>
                    <a:pt x="705" y="3663"/>
                  </a:cubicBezTo>
                  <a:cubicBezTo>
                    <a:pt x="730" y="3663"/>
                    <a:pt x="754" y="3639"/>
                    <a:pt x="754" y="3614"/>
                  </a:cubicBezTo>
                  <a:cubicBezTo>
                    <a:pt x="754" y="3590"/>
                    <a:pt x="730" y="3566"/>
                    <a:pt x="705" y="3566"/>
                  </a:cubicBezTo>
                  <a:close/>
                  <a:moveTo>
                    <a:pt x="900" y="3590"/>
                  </a:moveTo>
                  <a:cubicBezTo>
                    <a:pt x="875" y="3590"/>
                    <a:pt x="851" y="3614"/>
                    <a:pt x="851" y="3639"/>
                  </a:cubicBezTo>
                  <a:cubicBezTo>
                    <a:pt x="827" y="3639"/>
                    <a:pt x="851" y="3663"/>
                    <a:pt x="851" y="3687"/>
                  </a:cubicBezTo>
                  <a:cubicBezTo>
                    <a:pt x="827" y="3736"/>
                    <a:pt x="778" y="3760"/>
                    <a:pt x="730" y="3809"/>
                  </a:cubicBezTo>
                  <a:cubicBezTo>
                    <a:pt x="730" y="3833"/>
                    <a:pt x="730" y="3857"/>
                    <a:pt x="730" y="3882"/>
                  </a:cubicBezTo>
                  <a:lnTo>
                    <a:pt x="803" y="3882"/>
                  </a:lnTo>
                  <a:cubicBezTo>
                    <a:pt x="851" y="3833"/>
                    <a:pt x="900" y="3784"/>
                    <a:pt x="948" y="3736"/>
                  </a:cubicBezTo>
                  <a:cubicBezTo>
                    <a:pt x="948" y="3736"/>
                    <a:pt x="948" y="3712"/>
                    <a:pt x="948" y="3712"/>
                  </a:cubicBezTo>
                  <a:cubicBezTo>
                    <a:pt x="973" y="3712"/>
                    <a:pt x="1021" y="3736"/>
                    <a:pt x="1045" y="3736"/>
                  </a:cubicBezTo>
                  <a:cubicBezTo>
                    <a:pt x="1053" y="3743"/>
                    <a:pt x="1060" y="3746"/>
                    <a:pt x="1067" y="3746"/>
                  </a:cubicBezTo>
                  <a:cubicBezTo>
                    <a:pt x="1084" y="3746"/>
                    <a:pt x="1101" y="3729"/>
                    <a:pt x="1118" y="3712"/>
                  </a:cubicBezTo>
                  <a:cubicBezTo>
                    <a:pt x="1118" y="3712"/>
                    <a:pt x="1118" y="3663"/>
                    <a:pt x="1094" y="3663"/>
                  </a:cubicBezTo>
                  <a:cubicBezTo>
                    <a:pt x="1021" y="3639"/>
                    <a:pt x="973" y="3614"/>
                    <a:pt x="900" y="3590"/>
                  </a:cubicBezTo>
                  <a:close/>
                  <a:moveTo>
                    <a:pt x="1231" y="3742"/>
                  </a:moveTo>
                  <a:cubicBezTo>
                    <a:pt x="1222" y="3742"/>
                    <a:pt x="1215" y="3748"/>
                    <a:pt x="1215" y="3760"/>
                  </a:cubicBezTo>
                  <a:cubicBezTo>
                    <a:pt x="1191" y="3784"/>
                    <a:pt x="1191" y="3809"/>
                    <a:pt x="1215" y="3833"/>
                  </a:cubicBezTo>
                  <a:cubicBezTo>
                    <a:pt x="1264" y="3857"/>
                    <a:pt x="1313" y="3882"/>
                    <a:pt x="1361" y="3930"/>
                  </a:cubicBezTo>
                  <a:lnTo>
                    <a:pt x="1386" y="3930"/>
                  </a:lnTo>
                  <a:cubicBezTo>
                    <a:pt x="1386" y="3930"/>
                    <a:pt x="1396" y="3941"/>
                    <a:pt x="1411" y="3941"/>
                  </a:cubicBezTo>
                  <a:cubicBezTo>
                    <a:pt x="1418" y="3941"/>
                    <a:pt x="1426" y="3938"/>
                    <a:pt x="1434" y="3930"/>
                  </a:cubicBezTo>
                  <a:cubicBezTo>
                    <a:pt x="1434" y="3930"/>
                    <a:pt x="1434" y="3882"/>
                    <a:pt x="1434" y="3882"/>
                  </a:cubicBezTo>
                  <a:cubicBezTo>
                    <a:pt x="1386" y="3833"/>
                    <a:pt x="1313" y="3784"/>
                    <a:pt x="1264" y="3760"/>
                  </a:cubicBezTo>
                  <a:cubicBezTo>
                    <a:pt x="1252" y="3748"/>
                    <a:pt x="1240" y="3742"/>
                    <a:pt x="1231" y="3742"/>
                  </a:cubicBezTo>
                  <a:close/>
                  <a:moveTo>
                    <a:pt x="462" y="3784"/>
                  </a:moveTo>
                  <a:cubicBezTo>
                    <a:pt x="438" y="3784"/>
                    <a:pt x="414" y="3809"/>
                    <a:pt x="438" y="3833"/>
                  </a:cubicBezTo>
                  <a:cubicBezTo>
                    <a:pt x="438" y="3906"/>
                    <a:pt x="487" y="3979"/>
                    <a:pt x="584" y="3979"/>
                  </a:cubicBezTo>
                  <a:lnTo>
                    <a:pt x="608" y="3979"/>
                  </a:lnTo>
                  <a:cubicBezTo>
                    <a:pt x="632" y="3979"/>
                    <a:pt x="657" y="3954"/>
                    <a:pt x="657" y="3906"/>
                  </a:cubicBezTo>
                  <a:cubicBezTo>
                    <a:pt x="632" y="3882"/>
                    <a:pt x="608" y="3882"/>
                    <a:pt x="584" y="3882"/>
                  </a:cubicBezTo>
                  <a:cubicBezTo>
                    <a:pt x="560" y="3882"/>
                    <a:pt x="511" y="3882"/>
                    <a:pt x="511" y="3809"/>
                  </a:cubicBezTo>
                  <a:cubicBezTo>
                    <a:pt x="511" y="3784"/>
                    <a:pt x="487" y="3784"/>
                    <a:pt x="462" y="3784"/>
                  </a:cubicBezTo>
                  <a:close/>
                  <a:moveTo>
                    <a:pt x="1520" y="3963"/>
                  </a:moveTo>
                  <a:cubicBezTo>
                    <a:pt x="1480" y="3963"/>
                    <a:pt x="1445" y="4014"/>
                    <a:pt x="1483" y="4052"/>
                  </a:cubicBezTo>
                  <a:cubicBezTo>
                    <a:pt x="1507" y="4100"/>
                    <a:pt x="1556" y="4149"/>
                    <a:pt x="1580" y="4197"/>
                  </a:cubicBezTo>
                  <a:cubicBezTo>
                    <a:pt x="1604" y="4197"/>
                    <a:pt x="1604" y="4222"/>
                    <a:pt x="1628" y="4222"/>
                  </a:cubicBezTo>
                  <a:lnTo>
                    <a:pt x="1628" y="4197"/>
                  </a:lnTo>
                  <a:lnTo>
                    <a:pt x="1653" y="4197"/>
                  </a:lnTo>
                  <a:cubicBezTo>
                    <a:pt x="1677" y="4197"/>
                    <a:pt x="1677" y="4173"/>
                    <a:pt x="1677" y="4149"/>
                  </a:cubicBezTo>
                  <a:cubicBezTo>
                    <a:pt x="1628" y="4100"/>
                    <a:pt x="1604" y="4027"/>
                    <a:pt x="1556" y="3979"/>
                  </a:cubicBezTo>
                  <a:cubicBezTo>
                    <a:pt x="1544" y="3967"/>
                    <a:pt x="1532" y="3963"/>
                    <a:pt x="1520" y="3963"/>
                  </a:cubicBezTo>
                  <a:close/>
                  <a:moveTo>
                    <a:pt x="1722" y="4285"/>
                  </a:moveTo>
                  <a:cubicBezTo>
                    <a:pt x="1716" y="4285"/>
                    <a:pt x="1708" y="4287"/>
                    <a:pt x="1701" y="4295"/>
                  </a:cubicBezTo>
                  <a:cubicBezTo>
                    <a:pt x="1677" y="4295"/>
                    <a:pt x="1653" y="4319"/>
                    <a:pt x="1677" y="4343"/>
                  </a:cubicBezTo>
                  <a:cubicBezTo>
                    <a:pt x="1701" y="4416"/>
                    <a:pt x="1726" y="4465"/>
                    <a:pt x="1726" y="4513"/>
                  </a:cubicBezTo>
                  <a:cubicBezTo>
                    <a:pt x="1726" y="4537"/>
                    <a:pt x="1750" y="4562"/>
                    <a:pt x="1774" y="4562"/>
                  </a:cubicBezTo>
                  <a:cubicBezTo>
                    <a:pt x="1799" y="4562"/>
                    <a:pt x="1823" y="4513"/>
                    <a:pt x="1823" y="4489"/>
                  </a:cubicBezTo>
                  <a:cubicBezTo>
                    <a:pt x="1799" y="4440"/>
                    <a:pt x="1774" y="4367"/>
                    <a:pt x="1750" y="4319"/>
                  </a:cubicBezTo>
                  <a:cubicBezTo>
                    <a:pt x="1750" y="4302"/>
                    <a:pt x="1738" y="4285"/>
                    <a:pt x="1722" y="4285"/>
                  </a:cubicBezTo>
                  <a:close/>
                  <a:moveTo>
                    <a:pt x="1799" y="4635"/>
                  </a:moveTo>
                  <a:cubicBezTo>
                    <a:pt x="1774" y="4659"/>
                    <a:pt x="1750" y="4683"/>
                    <a:pt x="1750" y="4708"/>
                  </a:cubicBezTo>
                  <a:lnTo>
                    <a:pt x="1750" y="4780"/>
                  </a:lnTo>
                  <a:lnTo>
                    <a:pt x="1750" y="4878"/>
                  </a:lnTo>
                  <a:cubicBezTo>
                    <a:pt x="1750" y="4902"/>
                    <a:pt x="1774" y="4926"/>
                    <a:pt x="1799" y="4926"/>
                  </a:cubicBezTo>
                  <a:cubicBezTo>
                    <a:pt x="1823" y="4926"/>
                    <a:pt x="1847" y="4902"/>
                    <a:pt x="1847" y="4878"/>
                  </a:cubicBezTo>
                  <a:lnTo>
                    <a:pt x="1847" y="4780"/>
                  </a:lnTo>
                  <a:lnTo>
                    <a:pt x="1847" y="4683"/>
                  </a:lnTo>
                  <a:cubicBezTo>
                    <a:pt x="1847" y="4659"/>
                    <a:pt x="1823" y="4635"/>
                    <a:pt x="1799" y="4635"/>
                  </a:cubicBezTo>
                  <a:close/>
                  <a:moveTo>
                    <a:pt x="1799" y="5023"/>
                  </a:moveTo>
                  <a:cubicBezTo>
                    <a:pt x="1774" y="5023"/>
                    <a:pt x="1750" y="5023"/>
                    <a:pt x="1750" y="5048"/>
                  </a:cubicBezTo>
                  <a:cubicBezTo>
                    <a:pt x="1726" y="5096"/>
                    <a:pt x="1726" y="5145"/>
                    <a:pt x="1726" y="5169"/>
                  </a:cubicBezTo>
                  <a:cubicBezTo>
                    <a:pt x="1701" y="5193"/>
                    <a:pt x="1726" y="5218"/>
                    <a:pt x="1750" y="5242"/>
                  </a:cubicBezTo>
                  <a:cubicBezTo>
                    <a:pt x="1774" y="5242"/>
                    <a:pt x="1799" y="5218"/>
                    <a:pt x="1799" y="5193"/>
                  </a:cubicBezTo>
                  <a:cubicBezTo>
                    <a:pt x="1823" y="5169"/>
                    <a:pt x="1823" y="5121"/>
                    <a:pt x="1823" y="5072"/>
                  </a:cubicBezTo>
                  <a:cubicBezTo>
                    <a:pt x="1847" y="5048"/>
                    <a:pt x="1823" y="5023"/>
                    <a:pt x="1799" y="50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33"/>
          <p:cNvGrpSpPr/>
          <p:nvPr/>
        </p:nvGrpSpPr>
        <p:grpSpPr>
          <a:xfrm>
            <a:off x="875207" y="4627399"/>
            <a:ext cx="1020386" cy="2309856"/>
            <a:chOff x="-1056319" y="1385262"/>
            <a:chExt cx="212940" cy="361495"/>
          </a:xfrm>
        </p:grpSpPr>
        <p:sp>
          <p:nvSpPr>
            <p:cNvPr id="1543" name="Google Shape;1543;p33"/>
            <p:cNvSpPr/>
            <p:nvPr/>
          </p:nvSpPr>
          <p:spPr>
            <a:xfrm>
              <a:off x="-933315" y="1467563"/>
              <a:ext cx="27460" cy="279194"/>
            </a:xfrm>
            <a:custGeom>
              <a:avLst/>
              <a:gdLst/>
              <a:ahLst/>
              <a:cxnLst/>
              <a:rect l="l" t="t" r="r" b="b"/>
              <a:pathLst>
                <a:path w="705" h="7168" extrusionOk="0">
                  <a:moveTo>
                    <a:pt x="680" y="1"/>
                  </a:moveTo>
                  <a:cubicBezTo>
                    <a:pt x="656" y="1"/>
                    <a:pt x="632" y="25"/>
                    <a:pt x="632" y="50"/>
                  </a:cubicBezTo>
                  <a:cubicBezTo>
                    <a:pt x="608" y="292"/>
                    <a:pt x="0" y="6123"/>
                    <a:pt x="170" y="7119"/>
                  </a:cubicBezTo>
                  <a:cubicBezTo>
                    <a:pt x="170" y="7143"/>
                    <a:pt x="170" y="7167"/>
                    <a:pt x="195" y="7167"/>
                  </a:cubicBezTo>
                  <a:lnTo>
                    <a:pt x="219" y="7167"/>
                  </a:lnTo>
                  <a:cubicBezTo>
                    <a:pt x="243" y="7143"/>
                    <a:pt x="243" y="7119"/>
                    <a:pt x="243" y="7094"/>
                  </a:cubicBezTo>
                  <a:cubicBezTo>
                    <a:pt x="97" y="6123"/>
                    <a:pt x="705" y="122"/>
                    <a:pt x="705" y="74"/>
                  </a:cubicBezTo>
                  <a:cubicBezTo>
                    <a:pt x="705" y="25"/>
                    <a:pt x="705" y="25"/>
                    <a:pt x="6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3"/>
            <p:cNvSpPr/>
            <p:nvPr/>
          </p:nvSpPr>
          <p:spPr>
            <a:xfrm>
              <a:off x="-968331" y="1385262"/>
              <a:ext cx="124952" cy="123978"/>
            </a:xfrm>
            <a:custGeom>
              <a:avLst/>
              <a:gdLst/>
              <a:ahLst/>
              <a:cxnLst/>
              <a:rect l="l" t="t" r="r" b="b"/>
              <a:pathLst>
                <a:path w="3208" h="3183" extrusionOk="0">
                  <a:moveTo>
                    <a:pt x="1555" y="98"/>
                  </a:moveTo>
                  <a:cubicBezTo>
                    <a:pt x="1871" y="171"/>
                    <a:pt x="1871" y="705"/>
                    <a:pt x="1871" y="705"/>
                  </a:cubicBezTo>
                  <a:cubicBezTo>
                    <a:pt x="1871" y="729"/>
                    <a:pt x="1895" y="754"/>
                    <a:pt x="1920" y="754"/>
                  </a:cubicBezTo>
                  <a:cubicBezTo>
                    <a:pt x="1944" y="754"/>
                    <a:pt x="1968" y="754"/>
                    <a:pt x="1968" y="729"/>
                  </a:cubicBezTo>
                  <a:cubicBezTo>
                    <a:pt x="2065" y="535"/>
                    <a:pt x="2260" y="243"/>
                    <a:pt x="2381" y="243"/>
                  </a:cubicBezTo>
                  <a:cubicBezTo>
                    <a:pt x="2405" y="243"/>
                    <a:pt x="2430" y="243"/>
                    <a:pt x="2430" y="268"/>
                  </a:cubicBezTo>
                  <a:cubicBezTo>
                    <a:pt x="2600" y="389"/>
                    <a:pt x="2478" y="802"/>
                    <a:pt x="2405" y="948"/>
                  </a:cubicBezTo>
                  <a:cubicBezTo>
                    <a:pt x="2386" y="988"/>
                    <a:pt x="2414" y="1027"/>
                    <a:pt x="2452" y="1027"/>
                  </a:cubicBezTo>
                  <a:cubicBezTo>
                    <a:pt x="2460" y="1027"/>
                    <a:pt x="2469" y="1025"/>
                    <a:pt x="2478" y="1021"/>
                  </a:cubicBezTo>
                  <a:cubicBezTo>
                    <a:pt x="2600" y="972"/>
                    <a:pt x="2745" y="924"/>
                    <a:pt x="2891" y="924"/>
                  </a:cubicBezTo>
                  <a:cubicBezTo>
                    <a:pt x="2940" y="924"/>
                    <a:pt x="3013" y="924"/>
                    <a:pt x="3061" y="972"/>
                  </a:cubicBezTo>
                  <a:cubicBezTo>
                    <a:pt x="3061" y="972"/>
                    <a:pt x="3061" y="996"/>
                    <a:pt x="3061" y="996"/>
                  </a:cubicBezTo>
                  <a:cubicBezTo>
                    <a:pt x="3037" y="1142"/>
                    <a:pt x="2745" y="1409"/>
                    <a:pt x="2551" y="1580"/>
                  </a:cubicBezTo>
                  <a:cubicBezTo>
                    <a:pt x="2527" y="1580"/>
                    <a:pt x="2527" y="1604"/>
                    <a:pt x="2527" y="1628"/>
                  </a:cubicBezTo>
                  <a:cubicBezTo>
                    <a:pt x="2551" y="1628"/>
                    <a:pt x="2551" y="1652"/>
                    <a:pt x="2575" y="1652"/>
                  </a:cubicBezTo>
                  <a:cubicBezTo>
                    <a:pt x="2721" y="1652"/>
                    <a:pt x="3134" y="1725"/>
                    <a:pt x="3134" y="1920"/>
                  </a:cubicBezTo>
                  <a:cubicBezTo>
                    <a:pt x="3134" y="2114"/>
                    <a:pt x="2624" y="2163"/>
                    <a:pt x="2430" y="2163"/>
                  </a:cubicBezTo>
                  <a:cubicBezTo>
                    <a:pt x="2430" y="2163"/>
                    <a:pt x="2405" y="2163"/>
                    <a:pt x="2405" y="2187"/>
                  </a:cubicBezTo>
                  <a:cubicBezTo>
                    <a:pt x="2381" y="2211"/>
                    <a:pt x="2381" y="2211"/>
                    <a:pt x="2405" y="2235"/>
                  </a:cubicBezTo>
                  <a:cubicBezTo>
                    <a:pt x="2405" y="2235"/>
                    <a:pt x="2697" y="2551"/>
                    <a:pt x="2527" y="2794"/>
                  </a:cubicBezTo>
                  <a:cubicBezTo>
                    <a:pt x="2503" y="2818"/>
                    <a:pt x="2454" y="2843"/>
                    <a:pt x="2430" y="2843"/>
                  </a:cubicBezTo>
                  <a:cubicBezTo>
                    <a:pt x="2260" y="2843"/>
                    <a:pt x="1992" y="2503"/>
                    <a:pt x="1895" y="2381"/>
                  </a:cubicBezTo>
                  <a:cubicBezTo>
                    <a:pt x="1883" y="2369"/>
                    <a:pt x="1871" y="2363"/>
                    <a:pt x="1862" y="2363"/>
                  </a:cubicBezTo>
                  <a:cubicBezTo>
                    <a:pt x="1853" y="2363"/>
                    <a:pt x="1847" y="2369"/>
                    <a:pt x="1847" y="2381"/>
                  </a:cubicBezTo>
                  <a:cubicBezTo>
                    <a:pt x="1822" y="2381"/>
                    <a:pt x="1798" y="2405"/>
                    <a:pt x="1798" y="2430"/>
                  </a:cubicBezTo>
                  <a:cubicBezTo>
                    <a:pt x="1798" y="2430"/>
                    <a:pt x="1871" y="2964"/>
                    <a:pt x="1579" y="3086"/>
                  </a:cubicBezTo>
                  <a:lnTo>
                    <a:pt x="1507" y="3086"/>
                  </a:lnTo>
                  <a:cubicBezTo>
                    <a:pt x="1312" y="3086"/>
                    <a:pt x="1215" y="2624"/>
                    <a:pt x="1215" y="2454"/>
                  </a:cubicBezTo>
                  <a:cubicBezTo>
                    <a:pt x="1215" y="2430"/>
                    <a:pt x="1191" y="2430"/>
                    <a:pt x="1166" y="2430"/>
                  </a:cubicBezTo>
                  <a:cubicBezTo>
                    <a:pt x="1166" y="2430"/>
                    <a:pt x="1166" y="2454"/>
                    <a:pt x="1166" y="2454"/>
                  </a:cubicBezTo>
                  <a:cubicBezTo>
                    <a:pt x="1045" y="2551"/>
                    <a:pt x="899" y="2624"/>
                    <a:pt x="754" y="2624"/>
                  </a:cubicBezTo>
                  <a:cubicBezTo>
                    <a:pt x="656" y="2624"/>
                    <a:pt x="583" y="2600"/>
                    <a:pt x="511" y="2575"/>
                  </a:cubicBezTo>
                  <a:cubicBezTo>
                    <a:pt x="462" y="2551"/>
                    <a:pt x="413" y="2503"/>
                    <a:pt x="413" y="2454"/>
                  </a:cubicBezTo>
                  <a:cubicBezTo>
                    <a:pt x="389" y="2235"/>
                    <a:pt x="729" y="1871"/>
                    <a:pt x="875" y="1725"/>
                  </a:cubicBezTo>
                  <a:cubicBezTo>
                    <a:pt x="875" y="1701"/>
                    <a:pt x="875" y="1701"/>
                    <a:pt x="875" y="1677"/>
                  </a:cubicBezTo>
                  <a:cubicBezTo>
                    <a:pt x="851" y="1652"/>
                    <a:pt x="826" y="1652"/>
                    <a:pt x="826" y="1652"/>
                  </a:cubicBezTo>
                  <a:lnTo>
                    <a:pt x="705" y="1652"/>
                  </a:lnTo>
                  <a:cubicBezTo>
                    <a:pt x="535" y="1652"/>
                    <a:pt x="195" y="1628"/>
                    <a:pt x="146" y="1409"/>
                  </a:cubicBezTo>
                  <a:cubicBezTo>
                    <a:pt x="122" y="1385"/>
                    <a:pt x="122" y="1361"/>
                    <a:pt x="146" y="1337"/>
                  </a:cubicBezTo>
                  <a:cubicBezTo>
                    <a:pt x="219" y="1215"/>
                    <a:pt x="559" y="1191"/>
                    <a:pt x="826" y="1191"/>
                  </a:cubicBezTo>
                  <a:lnTo>
                    <a:pt x="851" y="1191"/>
                  </a:lnTo>
                  <a:cubicBezTo>
                    <a:pt x="899" y="1167"/>
                    <a:pt x="924" y="1118"/>
                    <a:pt x="875" y="1094"/>
                  </a:cubicBezTo>
                  <a:cubicBezTo>
                    <a:pt x="778" y="1021"/>
                    <a:pt x="511" y="778"/>
                    <a:pt x="511" y="608"/>
                  </a:cubicBezTo>
                  <a:cubicBezTo>
                    <a:pt x="511" y="559"/>
                    <a:pt x="511" y="535"/>
                    <a:pt x="535" y="511"/>
                  </a:cubicBezTo>
                  <a:cubicBezTo>
                    <a:pt x="583" y="486"/>
                    <a:pt x="608" y="462"/>
                    <a:pt x="656" y="462"/>
                  </a:cubicBezTo>
                  <a:cubicBezTo>
                    <a:pt x="899" y="511"/>
                    <a:pt x="1118" y="632"/>
                    <a:pt x="1312" y="778"/>
                  </a:cubicBezTo>
                  <a:lnTo>
                    <a:pt x="1361" y="778"/>
                  </a:lnTo>
                  <a:cubicBezTo>
                    <a:pt x="1385" y="754"/>
                    <a:pt x="1385" y="754"/>
                    <a:pt x="1385" y="729"/>
                  </a:cubicBezTo>
                  <a:cubicBezTo>
                    <a:pt x="1361" y="608"/>
                    <a:pt x="1337" y="268"/>
                    <a:pt x="1434" y="146"/>
                  </a:cubicBezTo>
                  <a:cubicBezTo>
                    <a:pt x="1458" y="98"/>
                    <a:pt x="1507" y="98"/>
                    <a:pt x="1555" y="98"/>
                  </a:cubicBezTo>
                  <a:close/>
                  <a:moveTo>
                    <a:pt x="1531" y="1"/>
                  </a:moveTo>
                  <a:cubicBezTo>
                    <a:pt x="1458" y="1"/>
                    <a:pt x="1385" y="25"/>
                    <a:pt x="1337" y="73"/>
                  </a:cubicBezTo>
                  <a:cubicBezTo>
                    <a:pt x="1239" y="243"/>
                    <a:pt x="1215" y="438"/>
                    <a:pt x="1239" y="632"/>
                  </a:cubicBezTo>
                  <a:cubicBezTo>
                    <a:pt x="1069" y="486"/>
                    <a:pt x="875" y="389"/>
                    <a:pt x="632" y="365"/>
                  </a:cubicBezTo>
                  <a:cubicBezTo>
                    <a:pt x="583" y="365"/>
                    <a:pt x="511" y="389"/>
                    <a:pt x="462" y="413"/>
                  </a:cubicBezTo>
                  <a:cubicBezTo>
                    <a:pt x="413" y="462"/>
                    <a:pt x="389" y="535"/>
                    <a:pt x="389" y="584"/>
                  </a:cubicBezTo>
                  <a:cubicBezTo>
                    <a:pt x="438" y="778"/>
                    <a:pt x="559" y="948"/>
                    <a:pt x="705" y="1069"/>
                  </a:cubicBezTo>
                  <a:cubicBezTo>
                    <a:pt x="511" y="1069"/>
                    <a:pt x="171" y="1118"/>
                    <a:pt x="49" y="1264"/>
                  </a:cubicBezTo>
                  <a:cubicBezTo>
                    <a:pt x="0" y="1312"/>
                    <a:pt x="0" y="1361"/>
                    <a:pt x="0" y="1434"/>
                  </a:cubicBezTo>
                  <a:cubicBezTo>
                    <a:pt x="73" y="1701"/>
                    <a:pt x="462" y="1725"/>
                    <a:pt x="681" y="1725"/>
                  </a:cubicBezTo>
                  <a:cubicBezTo>
                    <a:pt x="511" y="1895"/>
                    <a:pt x="243" y="2211"/>
                    <a:pt x="268" y="2454"/>
                  </a:cubicBezTo>
                  <a:cubicBezTo>
                    <a:pt x="292" y="2527"/>
                    <a:pt x="341" y="2600"/>
                    <a:pt x="413" y="2624"/>
                  </a:cubicBezTo>
                  <a:cubicBezTo>
                    <a:pt x="511" y="2673"/>
                    <a:pt x="608" y="2697"/>
                    <a:pt x="705" y="2697"/>
                  </a:cubicBezTo>
                  <a:cubicBezTo>
                    <a:pt x="851" y="2697"/>
                    <a:pt x="996" y="2648"/>
                    <a:pt x="1118" y="2551"/>
                  </a:cubicBezTo>
                  <a:cubicBezTo>
                    <a:pt x="1166" y="2746"/>
                    <a:pt x="1264" y="3183"/>
                    <a:pt x="1507" y="3183"/>
                  </a:cubicBezTo>
                  <a:cubicBezTo>
                    <a:pt x="1531" y="3183"/>
                    <a:pt x="1579" y="3183"/>
                    <a:pt x="1604" y="3159"/>
                  </a:cubicBezTo>
                  <a:cubicBezTo>
                    <a:pt x="1822" y="3037"/>
                    <a:pt x="1944" y="2794"/>
                    <a:pt x="1895" y="2551"/>
                  </a:cubicBezTo>
                  <a:lnTo>
                    <a:pt x="1895" y="2551"/>
                  </a:lnTo>
                  <a:cubicBezTo>
                    <a:pt x="2041" y="2721"/>
                    <a:pt x="2260" y="2940"/>
                    <a:pt x="2430" y="2940"/>
                  </a:cubicBezTo>
                  <a:cubicBezTo>
                    <a:pt x="2503" y="2940"/>
                    <a:pt x="2551" y="2916"/>
                    <a:pt x="2600" y="2867"/>
                  </a:cubicBezTo>
                  <a:cubicBezTo>
                    <a:pt x="2697" y="2648"/>
                    <a:pt x="2673" y="2405"/>
                    <a:pt x="2527" y="2260"/>
                  </a:cubicBezTo>
                  <a:cubicBezTo>
                    <a:pt x="2745" y="2235"/>
                    <a:pt x="3207" y="2163"/>
                    <a:pt x="3207" y="1920"/>
                  </a:cubicBezTo>
                  <a:cubicBezTo>
                    <a:pt x="3207" y="1677"/>
                    <a:pt x="2867" y="1604"/>
                    <a:pt x="2673" y="1580"/>
                  </a:cubicBezTo>
                  <a:cubicBezTo>
                    <a:pt x="2818" y="1434"/>
                    <a:pt x="3134" y="1191"/>
                    <a:pt x="3134" y="1021"/>
                  </a:cubicBezTo>
                  <a:cubicBezTo>
                    <a:pt x="3134" y="972"/>
                    <a:pt x="3110" y="948"/>
                    <a:pt x="3086" y="899"/>
                  </a:cubicBezTo>
                  <a:cubicBezTo>
                    <a:pt x="3037" y="851"/>
                    <a:pt x="2940" y="826"/>
                    <a:pt x="2867" y="826"/>
                  </a:cubicBezTo>
                  <a:cubicBezTo>
                    <a:pt x="2745" y="826"/>
                    <a:pt x="2624" y="851"/>
                    <a:pt x="2503" y="899"/>
                  </a:cubicBezTo>
                  <a:cubicBezTo>
                    <a:pt x="2551" y="729"/>
                    <a:pt x="2648" y="341"/>
                    <a:pt x="2478" y="195"/>
                  </a:cubicBezTo>
                  <a:cubicBezTo>
                    <a:pt x="2430" y="171"/>
                    <a:pt x="2405" y="146"/>
                    <a:pt x="2357" y="146"/>
                  </a:cubicBezTo>
                  <a:cubicBezTo>
                    <a:pt x="2187" y="146"/>
                    <a:pt x="2017" y="389"/>
                    <a:pt x="1920" y="559"/>
                  </a:cubicBezTo>
                  <a:cubicBezTo>
                    <a:pt x="1895" y="365"/>
                    <a:pt x="1798" y="73"/>
                    <a:pt x="1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3"/>
            <p:cNvSpPr/>
            <p:nvPr/>
          </p:nvSpPr>
          <p:spPr>
            <a:xfrm>
              <a:off x="-990104" y="1535297"/>
              <a:ext cx="60606" cy="203864"/>
            </a:xfrm>
            <a:custGeom>
              <a:avLst/>
              <a:gdLst/>
              <a:ahLst/>
              <a:cxnLst/>
              <a:rect l="l" t="t" r="r" b="b"/>
              <a:pathLst>
                <a:path w="1556" h="5234" extrusionOk="0">
                  <a:moveTo>
                    <a:pt x="70" y="1"/>
                  </a:moveTo>
                  <a:cubicBezTo>
                    <a:pt x="64" y="1"/>
                    <a:pt x="56" y="4"/>
                    <a:pt x="49" y="11"/>
                  </a:cubicBezTo>
                  <a:cubicBezTo>
                    <a:pt x="25" y="11"/>
                    <a:pt x="1" y="35"/>
                    <a:pt x="25" y="60"/>
                  </a:cubicBezTo>
                  <a:cubicBezTo>
                    <a:pt x="49" y="108"/>
                    <a:pt x="1458" y="3290"/>
                    <a:pt x="948" y="5185"/>
                  </a:cubicBezTo>
                  <a:cubicBezTo>
                    <a:pt x="948" y="5210"/>
                    <a:pt x="948" y="5234"/>
                    <a:pt x="972" y="5234"/>
                  </a:cubicBezTo>
                  <a:cubicBezTo>
                    <a:pt x="1021" y="5234"/>
                    <a:pt x="1045" y="5234"/>
                    <a:pt x="1045" y="5185"/>
                  </a:cubicBezTo>
                  <a:cubicBezTo>
                    <a:pt x="1555" y="3290"/>
                    <a:pt x="122" y="60"/>
                    <a:pt x="98" y="35"/>
                  </a:cubicBezTo>
                  <a:cubicBezTo>
                    <a:pt x="98" y="18"/>
                    <a:pt x="86" y="1"/>
                    <a:pt x="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3"/>
            <p:cNvSpPr/>
            <p:nvPr/>
          </p:nvSpPr>
          <p:spPr>
            <a:xfrm>
              <a:off x="-1056319" y="1471965"/>
              <a:ext cx="125886" cy="123394"/>
            </a:xfrm>
            <a:custGeom>
              <a:avLst/>
              <a:gdLst/>
              <a:ahLst/>
              <a:cxnLst/>
              <a:rect l="l" t="t" r="r" b="b"/>
              <a:pathLst>
                <a:path w="3232" h="3168" extrusionOk="0">
                  <a:moveTo>
                    <a:pt x="1513" y="97"/>
                  </a:moveTo>
                  <a:cubicBezTo>
                    <a:pt x="1527" y="97"/>
                    <a:pt x="1541" y="99"/>
                    <a:pt x="1555" y="107"/>
                  </a:cubicBezTo>
                  <a:cubicBezTo>
                    <a:pt x="1871" y="155"/>
                    <a:pt x="1895" y="714"/>
                    <a:pt x="1895" y="714"/>
                  </a:cubicBezTo>
                  <a:cubicBezTo>
                    <a:pt x="1895" y="738"/>
                    <a:pt x="1895" y="738"/>
                    <a:pt x="1919" y="738"/>
                  </a:cubicBezTo>
                  <a:cubicBezTo>
                    <a:pt x="1926" y="745"/>
                    <a:pt x="1934" y="748"/>
                    <a:pt x="1940" y="748"/>
                  </a:cubicBezTo>
                  <a:cubicBezTo>
                    <a:pt x="1956" y="748"/>
                    <a:pt x="1968" y="731"/>
                    <a:pt x="1968" y="714"/>
                  </a:cubicBezTo>
                  <a:cubicBezTo>
                    <a:pt x="2065" y="544"/>
                    <a:pt x="2259" y="228"/>
                    <a:pt x="2381" y="228"/>
                  </a:cubicBezTo>
                  <a:cubicBezTo>
                    <a:pt x="2405" y="228"/>
                    <a:pt x="2430" y="252"/>
                    <a:pt x="2454" y="252"/>
                  </a:cubicBezTo>
                  <a:cubicBezTo>
                    <a:pt x="2600" y="398"/>
                    <a:pt x="2478" y="811"/>
                    <a:pt x="2430" y="957"/>
                  </a:cubicBezTo>
                  <a:cubicBezTo>
                    <a:pt x="2405" y="957"/>
                    <a:pt x="2405" y="981"/>
                    <a:pt x="2430" y="1005"/>
                  </a:cubicBezTo>
                  <a:lnTo>
                    <a:pt x="2478" y="1005"/>
                  </a:lnTo>
                  <a:cubicBezTo>
                    <a:pt x="2600" y="933"/>
                    <a:pt x="2745" y="908"/>
                    <a:pt x="2891" y="908"/>
                  </a:cubicBezTo>
                  <a:cubicBezTo>
                    <a:pt x="2940" y="908"/>
                    <a:pt x="3013" y="908"/>
                    <a:pt x="3061" y="957"/>
                  </a:cubicBezTo>
                  <a:cubicBezTo>
                    <a:pt x="3061" y="957"/>
                    <a:pt x="3061" y="981"/>
                    <a:pt x="3061" y="981"/>
                  </a:cubicBezTo>
                  <a:cubicBezTo>
                    <a:pt x="3037" y="1127"/>
                    <a:pt x="2745" y="1394"/>
                    <a:pt x="2551" y="1540"/>
                  </a:cubicBezTo>
                  <a:cubicBezTo>
                    <a:pt x="2551" y="1564"/>
                    <a:pt x="2527" y="1588"/>
                    <a:pt x="2527" y="1588"/>
                  </a:cubicBezTo>
                  <a:cubicBezTo>
                    <a:pt x="2551" y="1613"/>
                    <a:pt x="2551" y="1637"/>
                    <a:pt x="2575" y="1637"/>
                  </a:cubicBezTo>
                  <a:cubicBezTo>
                    <a:pt x="2575" y="1637"/>
                    <a:pt x="3134" y="1710"/>
                    <a:pt x="3134" y="1904"/>
                  </a:cubicBezTo>
                  <a:cubicBezTo>
                    <a:pt x="3134" y="2099"/>
                    <a:pt x="2624" y="2147"/>
                    <a:pt x="2454" y="2147"/>
                  </a:cubicBezTo>
                  <a:cubicBezTo>
                    <a:pt x="2430" y="2147"/>
                    <a:pt x="2405" y="2147"/>
                    <a:pt x="2405" y="2171"/>
                  </a:cubicBezTo>
                  <a:cubicBezTo>
                    <a:pt x="2381" y="2171"/>
                    <a:pt x="2381" y="2196"/>
                    <a:pt x="2405" y="2220"/>
                  </a:cubicBezTo>
                  <a:cubicBezTo>
                    <a:pt x="2405" y="2220"/>
                    <a:pt x="2697" y="2536"/>
                    <a:pt x="2527" y="2779"/>
                  </a:cubicBezTo>
                  <a:cubicBezTo>
                    <a:pt x="2502" y="2803"/>
                    <a:pt x="2478" y="2827"/>
                    <a:pt x="2430" y="2827"/>
                  </a:cubicBezTo>
                  <a:cubicBezTo>
                    <a:pt x="2259" y="2827"/>
                    <a:pt x="1992" y="2487"/>
                    <a:pt x="1895" y="2341"/>
                  </a:cubicBezTo>
                  <a:cubicBezTo>
                    <a:pt x="1895" y="2341"/>
                    <a:pt x="1884" y="2331"/>
                    <a:pt x="1870" y="2331"/>
                  </a:cubicBezTo>
                  <a:cubicBezTo>
                    <a:pt x="1863" y="2331"/>
                    <a:pt x="1855" y="2333"/>
                    <a:pt x="1846" y="2341"/>
                  </a:cubicBezTo>
                  <a:cubicBezTo>
                    <a:pt x="1822" y="2341"/>
                    <a:pt x="1822" y="2366"/>
                    <a:pt x="1822" y="2390"/>
                  </a:cubicBezTo>
                  <a:cubicBezTo>
                    <a:pt x="1822" y="2390"/>
                    <a:pt x="1895" y="2924"/>
                    <a:pt x="1579" y="3046"/>
                  </a:cubicBezTo>
                  <a:lnTo>
                    <a:pt x="1531" y="3046"/>
                  </a:lnTo>
                  <a:cubicBezTo>
                    <a:pt x="1336" y="3046"/>
                    <a:pt x="1239" y="2609"/>
                    <a:pt x="1215" y="2439"/>
                  </a:cubicBezTo>
                  <a:cubicBezTo>
                    <a:pt x="1215" y="2414"/>
                    <a:pt x="1191" y="2414"/>
                    <a:pt x="1191" y="2414"/>
                  </a:cubicBezTo>
                  <a:lnTo>
                    <a:pt x="1142" y="2414"/>
                  </a:lnTo>
                  <a:cubicBezTo>
                    <a:pt x="1021" y="2512"/>
                    <a:pt x="875" y="2584"/>
                    <a:pt x="705" y="2584"/>
                  </a:cubicBezTo>
                  <a:cubicBezTo>
                    <a:pt x="632" y="2584"/>
                    <a:pt x="535" y="2560"/>
                    <a:pt x="462" y="2536"/>
                  </a:cubicBezTo>
                  <a:cubicBezTo>
                    <a:pt x="413" y="2512"/>
                    <a:pt x="389" y="2463"/>
                    <a:pt x="365" y="2414"/>
                  </a:cubicBezTo>
                  <a:cubicBezTo>
                    <a:pt x="340" y="2220"/>
                    <a:pt x="705" y="1831"/>
                    <a:pt x="826" y="1686"/>
                  </a:cubicBezTo>
                  <a:cubicBezTo>
                    <a:pt x="851" y="1661"/>
                    <a:pt x="826" y="1613"/>
                    <a:pt x="802" y="1613"/>
                  </a:cubicBezTo>
                  <a:lnTo>
                    <a:pt x="656" y="1613"/>
                  </a:lnTo>
                  <a:cubicBezTo>
                    <a:pt x="510" y="1613"/>
                    <a:pt x="170" y="1588"/>
                    <a:pt x="122" y="1394"/>
                  </a:cubicBezTo>
                  <a:cubicBezTo>
                    <a:pt x="122" y="1370"/>
                    <a:pt x="122" y="1345"/>
                    <a:pt x="146" y="1321"/>
                  </a:cubicBezTo>
                  <a:cubicBezTo>
                    <a:pt x="219" y="1200"/>
                    <a:pt x="559" y="1175"/>
                    <a:pt x="826" y="1175"/>
                  </a:cubicBezTo>
                  <a:lnTo>
                    <a:pt x="875" y="1175"/>
                  </a:lnTo>
                  <a:cubicBezTo>
                    <a:pt x="875" y="1175"/>
                    <a:pt x="899" y="1151"/>
                    <a:pt x="923" y="1151"/>
                  </a:cubicBezTo>
                  <a:cubicBezTo>
                    <a:pt x="923" y="1127"/>
                    <a:pt x="899" y="1103"/>
                    <a:pt x="899" y="1078"/>
                  </a:cubicBezTo>
                  <a:cubicBezTo>
                    <a:pt x="802" y="1005"/>
                    <a:pt x="510" y="762"/>
                    <a:pt x="510" y="592"/>
                  </a:cubicBezTo>
                  <a:cubicBezTo>
                    <a:pt x="510" y="568"/>
                    <a:pt x="535" y="520"/>
                    <a:pt x="559" y="495"/>
                  </a:cubicBezTo>
                  <a:cubicBezTo>
                    <a:pt x="583" y="471"/>
                    <a:pt x="632" y="471"/>
                    <a:pt x="680" y="471"/>
                  </a:cubicBezTo>
                  <a:cubicBezTo>
                    <a:pt x="899" y="520"/>
                    <a:pt x="1142" y="617"/>
                    <a:pt x="1312" y="762"/>
                  </a:cubicBezTo>
                  <a:cubicBezTo>
                    <a:pt x="1324" y="775"/>
                    <a:pt x="1336" y="781"/>
                    <a:pt x="1345" y="781"/>
                  </a:cubicBezTo>
                  <a:cubicBezTo>
                    <a:pt x="1355" y="781"/>
                    <a:pt x="1361" y="775"/>
                    <a:pt x="1361" y="762"/>
                  </a:cubicBezTo>
                  <a:cubicBezTo>
                    <a:pt x="1385" y="762"/>
                    <a:pt x="1409" y="738"/>
                    <a:pt x="1385" y="714"/>
                  </a:cubicBezTo>
                  <a:cubicBezTo>
                    <a:pt x="1361" y="592"/>
                    <a:pt x="1336" y="252"/>
                    <a:pt x="1434" y="131"/>
                  </a:cubicBezTo>
                  <a:cubicBezTo>
                    <a:pt x="1451" y="114"/>
                    <a:pt x="1480" y="97"/>
                    <a:pt x="1513" y="97"/>
                  </a:cubicBezTo>
                  <a:close/>
                  <a:moveTo>
                    <a:pt x="1497" y="0"/>
                  </a:moveTo>
                  <a:cubicBezTo>
                    <a:pt x="1437" y="0"/>
                    <a:pt x="1373" y="28"/>
                    <a:pt x="1336" y="82"/>
                  </a:cubicBezTo>
                  <a:cubicBezTo>
                    <a:pt x="1263" y="252"/>
                    <a:pt x="1215" y="447"/>
                    <a:pt x="1263" y="617"/>
                  </a:cubicBezTo>
                  <a:cubicBezTo>
                    <a:pt x="1093" y="471"/>
                    <a:pt x="875" y="398"/>
                    <a:pt x="656" y="349"/>
                  </a:cubicBezTo>
                  <a:cubicBezTo>
                    <a:pt x="583" y="349"/>
                    <a:pt x="535" y="374"/>
                    <a:pt x="462" y="422"/>
                  </a:cubicBezTo>
                  <a:cubicBezTo>
                    <a:pt x="413" y="447"/>
                    <a:pt x="389" y="520"/>
                    <a:pt x="389" y="568"/>
                  </a:cubicBezTo>
                  <a:cubicBezTo>
                    <a:pt x="413" y="762"/>
                    <a:pt x="608" y="957"/>
                    <a:pt x="729" y="1054"/>
                  </a:cubicBezTo>
                  <a:cubicBezTo>
                    <a:pt x="510" y="1078"/>
                    <a:pt x="170" y="1103"/>
                    <a:pt x="49" y="1248"/>
                  </a:cubicBezTo>
                  <a:cubicBezTo>
                    <a:pt x="25" y="1297"/>
                    <a:pt x="0" y="1370"/>
                    <a:pt x="25" y="1418"/>
                  </a:cubicBezTo>
                  <a:cubicBezTo>
                    <a:pt x="73" y="1686"/>
                    <a:pt x="462" y="1710"/>
                    <a:pt x="680" y="1710"/>
                  </a:cubicBezTo>
                  <a:cubicBezTo>
                    <a:pt x="535" y="1880"/>
                    <a:pt x="243" y="2220"/>
                    <a:pt x="292" y="2439"/>
                  </a:cubicBezTo>
                  <a:cubicBezTo>
                    <a:pt x="292" y="2536"/>
                    <a:pt x="340" y="2584"/>
                    <a:pt x="438" y="2633"/>
                  </a:cubicBezTo>
                  <a:cubicBezTo>
                    <a:pt x="510" y="2682"/>
                    <a:pt x="608" y="2706"/>
                    <a:pt x="705" y="2706"/>
                  </a:cubicBezTo>
                  <a:cubicBezTo>
                    <a:pt x="875" y="2682"/>
                    <a:pt x="1021" y="2633"/>
                    <a:pt x="1142" y="2560"/>
                  </a:cubicBezTo>
                  <a:cubicBezTo>
                    <a:pt x="1166" y="2730"/>
                    <a:pt x="1263" y="3167"/>
                    <a:pt x="1531" y="3167"/>
                  </a:cubicBezTo>
                  <a:lnTo>
                    <a:pt x="1628" y="3167"/>
                  </a:lnTo>
                  <a:cubicBezTo>
                    <a:pt x="1822" y="3046"/>
                    <a:pt x="1944" y="2803"/>
                    <a:pt x="1919" y="2560"/>
                  </a:cubicBezTo>
                  <a:lnTo>
                    <a:pt x="1919" y="2560"/>
                  </a:lnTo>
                  <a:cubicBezTo>
                    <a:pt x="2041" y="2706"/>
                    <a:pt x="2259" y="2949"/>
                    <a:pt x="2454" y="2949"/>
                  </a:cubicBezTo>
                  <a:cubicBezTo>
                    <a:pt x="2502" y="2949"/>
                    <a:pt x="2575" y="2900"/>
                    <a:pt x="2600" y="2852"/>
                  </a:cubicBezTo>
                  <a:cubicBezTo>
                    <a:pt x="2721" y="2657"/>
                    <a:pt x="2697" y="2414"/>
                    <a:pt x="2551" y="2244"/>
                  </a:cubicBezTo>
                  <a:cubicBezTo>
                    <a:pt x="2745" y="2220"/>
                    <a:pt x="3231" y="2147"/>
                    <a:pt x="3231" y="1904"/>
                  </a:cubicBezTo>
                  <a:cubicBezTo>
                    <a:pt x="3231" y="1661"/>
                    <a:pt x="2891" y="1588"/>
                    <a:pt x="2697" y="1564"/>
                  </a:cubicBezTo>
                  <a:cubicBezTo>
                    <a:pt x="2842" y="1443"/>
                    <a:pt x="3134" y="1175"/>
                    <a:pt x="3134" y="1005"/>
                  </a:cubicBezTo>
                  <a:cubicBezTo>
                    <a:pt x="3134" y="981"/>
                    <a:pt x="3134" y="933"/>
                    <a:pt x="3110" y="908"/>
                  </a:cubicBezTo>
                  <a:cubicBezTo>
                    <a:pt x="3055" y="854"/>
                    <a:pt x="3000" y="826"/>
                    <a:pt x="2935" y="826"/>
                  </a:cubicBezTo>
                  <a:cubicBezTo>
                    <a:pt x="2914" y="826"/>
                    <a:pt x="2891" y="829"/>
                    <a:pt x="2867" y="835"/>
                  </a:cubicBezTo>
                  <a:cubicBezTo>
                    <a:pt x="2745" y="835"/>
                    <a:pt x="2624" y="860"/>
                    <a:pt x="2527" y="884"/>
                  </a:cubicBezTo>
                  <a:cubicBezTo>
                    <a:pt x="2575" y="714"/>
                    <a:pt x="2672" y="349"/>
                    <a:pt x="2478" y="179"/>
                  </a:cubicBezTo>
                  <a:cubicBezTo>
                    <a:pt x="2454" y="155"/>
                    <a:pt x="2405" y="155"/>
                    <a:pt x="2381" y="131"/>
                  </a:cubicBezTo>
                  <a:cubicBezTo>
                    <a:pt x="2211" y="131"/>
                    <a:pt x="2041" y="374"/>
                    <a:pt x="1944" y="544"/>
                  </a:cubicBezTo>
                  <a:cubicBezTo>
                    <a:pt x="1919" y="349"/>
                    <a:pt x="1822" y="58"/>
                    <a:pt x="1555" y="9"/>
                  </a:cubicBezTo>
                  <a:cubicBezTo>
                    <a:pt x="1537" y="3"/>
                    <a:pt x="1517" y="0"/>
                    <a:pt x="14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3"/>
            <p:cNvSpPr/>
            <p:nvPr/>
          </p:nvSpPr>
          <p:spPr>
            <a:xfrm>
              <a:off x="-933315" y="1418369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29" y="1"/>
                  </a:moveTo>
                  <a:cubicBezTo>
                    <a:pt x="340" y="1"/>
                    <a:pt x="0" y="317"/>
                    <a:pt x="0" y="705"/>
                  </a:cubicBezTo>
                  <a:cubicBezTo>
                    <a:pt x="0" y="1094"/>
                    <a:pt x="340" y="1410"/>
                    <a:pt x="729" y="1410"/>
                  </a:cubicBezTo>
                  <a:cubicBezTo>
                    <a:pt x="1118" y="1410"/>
                    <a:pt x="1434" y="1094"/>
                    <a:pt x="1434" y="705"/>
                  </a:cubicBezTo>
                  <a:cubicBezTo>
                    <a:pt x="1434" y="317"/>
                    <a:pt x="1118" y="1"/>
                    <a:pt x="7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3"/>
            <p:cNvSpPr/>
            <p:nvPr/>
          </p:nvSpPr>
          <p:spPr>
            <a:xfrm>
              <a:off x="-1021303" y="1507331"/>
              <a:ext cx="55854" cy="54919"/>
            </a:xfrm>
            <a:custGeom>
              <a:avLst/>
              <a:gdLst/>
              <a:ahLst/>
              <a:cxnLst/>
              <a:rect l="l" t="t" r="r" b="b"/>
              <a:pathLst>
                <a:path w="1434" h="1410" extrusionOk="0">
                  <a:moveTo>
                    <a:pt x="705" y="0"/>
                  </a:moveTo>
                  <a:cubicBezTo>
                    <a:pt x="316" y="0"/>
                    <a:pt x="0" y="316"/>
                    <a:pt x="0" y="705"/>
                  </a:cubicBezTo>
                  <a:cubicBezTo>
                    <a:pt x="0" y="1093"/>
                    <a:pt x="316" y="1409"/>
                    <a:pt x="705" y="1409"/>
                  </a:cubicBezTo>
                  <a:cubicBezTo>
                    <a:pt x="1118" y="1409"/>
                    <a:pt x="1433" y="1093"/>
                    <a:pt x="1433" y="705"/>
                  </a:cubicBezTo>
                  <a:cubicBezTo>
                    <a:pt x="1433" y="316"/>
                    <a:pt x="1118" y="0"/>
                    <a:pt x="7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9" name="Google Shape;1549;p33"/>
          <p:cNvSpPr/>
          <p:nvPr/>
        </p:nvSpPr>
        <p:spPr>
          <a:xfrm>
            <a:off x="-49275" y="6431401"/>
            <a:ext cx="1603944" cy="492032"/>
          </a:xfrm>
          <a:custGeom>
            <a:avLst/>
            <a:gdLst/>
            <a:ahLst/>
            <a:cxnLst/>
            <a:rect l="l" t="t" r="r" b="b"/>
            <a:pathLst>
              <a:path w="7289" h="1677" extrusionOk="0">
                <a:moveTo>
                  <a:pt x="2819" y="1"/>
                </a:moveTo>
                <a:lnTo>
                  <a:pt x="2114" y="1191"/>
                </a:lnTo>
                <a:lnTo>
                  <a:pt x="1604" y="268"/>
                </a:lnTo>
                <a:lnTo>
                  <a:pt x="1118" y="1361"/>
                </a:lnTo>
                <a:lnTo>
                  <a:pt x="584" y="754"/>
                </a:lnTo>
                <a:lnTo>
                  <a:pt x="1" y="1677"/>
                </a:lnTo>
                <a:lnTo>
                  <a:pt x="7289" y="1677"/>
                </a:lnTo>
                <a:lnTo>
                  <a:pt x="6657" y="559"/>
                </a:lnTo>
                <a:lnTo>
                  <a:pt x="6001" y="1191"/>
                </a:lnTo>
                <a:lnTo>
                  <a:pt x="5394" y="268"/>
                </a:lnTo>
                <a:lnTo>
                  <a:pt x="4738" y="1191"/>
                </a:lnTo>
                <a:lnTo>
                  <a:pt x="4252" y="1"/>
                </a:lnTo>
                <a:lnTo>
                  <a:pt x="3353" y="1118"/>
                </a:lnTo>
                <a:lnTo>
                  <a:pt x="281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33"/>
          <p:cNvSpPr/>
          <p:nvPr/>
        </p:nvSpPr>
        <p:spPr>
          <a:xfrm>
            <a:off x="1506177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33"/>
          <p:cNvSpPr/>
          <p:nvPr/>
        </p:nvSpPr>
        <p:spPr>
          <a:xfrm>
            <a:off x="6003929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33"/>
          <p:cNvSpPr/>
          <p:nvPr/>
        </p:nvSpPr>
        <p:spPr>
          <a:xfrm>
            <a:off x="7532352" y="6431401"/>
            <a:ext cx="1696695" cy="492033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33"/>
          <p:cNvSpPr/>
          <p:nvPr/>
        </p:nvSpPr>
        <p:spPr>
          <a:xfrm>
            <a:off x="3145661" y="6458275"/>
            <a:ext cx="1603952" cy="465160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33"/>
          <p:cNvSpPr/>
          <p:nvPr/>
        </p:nvSpPr>
        <p:spPr>
          <a:xfrm>
            <a:off x="4669614" y="6515214"/>
            <a:ext cx="1407648" cy="408217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5" name="Google Shape;1555;p33"/>
          <p:cNvSpPr/>
          <p:nvPr/>
        </p:nvSpPr>
        <p:spPr>
          <a:xfrm>
            <a:off x="2368255" y="6614303"/>
            <a:ext cx="1065936" cy="309132"/>
          </a:xfrm>
          <a:custGeom>
            <a:avLst/>
            <a:gdLst/>
            <a:ahLst/>
            <a:cxnLst/>
            <a:rect l="l" t="t" r="r" b="b"/>
            <a:pathLst>
              <a:path w="6147" h="1337" extrusionOk="0">
                <a:moveTo>
                  <a:pt x="2842" y="1"/>
                </a:moveTo>
                <a:lnTo>
                  <a:pt x="2259" y="924"/>
                </a:lnTo>
                <a:lnTo>
                  <a:pt x="1676" y="171"/>
                </a:lnTo>
                <a:lnTo>
                  <a:pt x="1191" y="972"/>
                </a:lnTo>
                <a:lnTo>
                  <a:pt x="535" y="365"/>
                </a:lnTo>
                <a:lnTo>
                  <a:pt x="0" y="1337"/>
                </a:lnTo>
                <a:lnTo>
                  <a:pt x="6146" y="1337"/>
                </a:lnTo>
                <a:lnTo>
                  <a:pt x="5587" y="268"/>
                </a:lnTo>
                <a:lnTo>
                  <a:pt x="4956" y="948"/>
                </a:lnTo>
                <a:cubicBezTo>
                  <a:pt x="4954" y="953"/>
                  <a:pt x="4951" y="956"/>
                  <a:pt x="4946" y="956"/>
                </a:cubicBezTo>
                <a:cubicBezTo>
                  <a:pt x="4857" y="956"/>
                  <a:pt x="4227" y="195"/>
                  <a:pt x="4227" y="195"/>
                </a:cubicBezTo>
                <a:lnTo>
                  <a:pt x="3620" y="900"/>
                </a:lnTo>
                <a:lnTo>
                  <a:pt x="284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749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F35B63-5A3E-46A7-ACDC-BAA359B4363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DF9F5C-6FDC-4021-8917-FC62C343050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8465617-3BB2-4504-B8D9-547EF86515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6BC80-7F94-4B78-B876-FB86BD9A20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17582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7" name="Google Shape;1557;p34"/>
          <p:cNvGrpSpPr/>
          <p:nvPr/>
        </p:nvGrpSpPr>
        <p:grpSpPr>
          <a:xfrm flipH="1">
            <a:off x="-59449" y="5456936"/>
            <a:ext cx="1068261" cy="1276733"/>
            <a:chOff x="6787377" y="436188"/>
            <a:chExt cx="235647" cy="211226"/>
          </a:xfrm>
        </p:grpSpPr>
        <p:sp>
          <p:nvSpPr>
            <p:cNvPr id="1558" name="Google Shape;1558;p34"/>
            <p:cNvSpPr/>
            <p:nvPr/>
          </p:nvSpPr>
          <p:spPr>
            <a:xfrm>
              <a:off x="6856435" y="522657"/>
              <a:ext cx="166589" cy="109566"/>
            </a:xfrm>
            <a:custGeom>
              <a:avLst/>
              <a:gdLst/>
              <a:ahLst/>
              <a:cxnLst/>
              <a:rect l="l" t="t" r="r" b="b"/>
              <a:pathLst>
                <a:path w="4277" h="2813" extrusionOk="0">
                  <a:moveTo>
                    <a:pt x="2187" y="626"/>
                  </a:moveTo>
                  <a:cubicBezTo>
                    <a:pt x="2236" y="651"/>
                    <a:pt x="2284" y="699"/>
                    <a:pt x="2284" y="723"/>
                  </a:cubicBezTo>
                  <a:cubicBezTo>
                    <a:pt x="2333" y="966"/>
                    <a:pt x="2260" y="1234"/>
                    <a:pt x="2090" y="1428"/>
                  </a:cubicBezTo>
                  <a:lnTo>
                    <a:pt x="2066" y="1428"/>
                  </a:lnTo>
                  <a:cubicBezTo>
                    <a:pt x="1896" y="1161"/>
                    <a:pt x="1847" y="942"/>
                    <a:pt x="1944" y="821"/>
                  </a:cubicBezTo>
                  <a:cubicBezTo>
                    <a:pt x="2017" y="699"/>
                    <a:pt x="2114" y="626"/>
                    <a:pt x="2187" y="626"/>
                  </a:cubicBezTo>
                  <a:close/>
                  <a:moveTo>
                    <a:pt x="62" y="1"/>
                  </a:moveTo>
                  <a:cubicBezTo>
                    <a:pt x="49" y="1"/>
                    <a:pt x="37" y="7"/>
                    <a:pt x="25" y="19"/>
                  </a:cubicBezTo>
                  <a:cubicBezTo>
                    <a:pt x="1" y="43"/>
                    <a:pt x="1" y="92"/>
                    <a:pt x="25" y="116"/>
                  </a:cubicBezTo>
                  <a:cubicBezTo>
                    <a:pt x="74" y="165"/>
                    <a:pt x="1337" y="1574"/>
                    <a:pt x="1944" y="1574"/>
                  </a:cubicBezTo>
                  <a:lnTo>
                    <a:pt x="2041" y="1574"/>
                  </a:lnTo>
                  <a:cubicBezTo>
                    <a:pt x="2090" y="1622"/>
                    <a:pt x="2114" y="1671"/>
                    <a:pt x="2163" y="1744"/>
                  </a:cubicBezTo>
                  <a:cubicBezTo>
                    <a:pt x="2600" y="2230"/>
                    <a:pt x="3402" y="2813"/>
                    <a:pt x="3961" y="2813"/>
                  </a:cubicBezTo>
                  <a:cubicBezTo>
                    <a:pt x="4058" y="2813"/>
                    <a:pt x="4155" y="2788"/>
                    <a:pt x="4228" y="2740"/>
                  </a:cubicBezTo>
                  <a:cubicBezTo>
                    <a:pt x="4252" y="2715"/>
                    <a:pt x="4276" y="2691"/>
                    <a:pt x="4252" y="2667"/>
                  </a:cubicBezTo>
                  <a:cubicBezTo>
                    <a:pt x="4252" y="2638"/>
                    <a:pt x="4235" y="2627"/>
                    <a:pt x="4217" y="2627"/>
                  </a:cubicBezTo>
                  <a:cubicBezTo>
                    <a:pt x="4203" y="2627"/>
                    <a:pt x="4189" y="2632"/>
                    <a:pt x="4179" y="2642"/>
                  </a:cubicBezTo>
                  <a:cubicBezTo>
                    <a:pt x="4119" y="2674"/>
                    <a:pt x="4046" y="2689"/>
                    <a:pt x="3965" y="2689"/>
                  </a:cubicBezTo>
                  <a:cubicBezTo>
                    <a:pt x="3490" y="2689"/>
                    <a:pt x="2713" y="2186"/>
                    <a:pt x="2236" y="1646"/>
                  </a:cubicBezTo>
                  <a:lnTo>
                    <a:pt x="2139" y="1501"/>
                  </a:lnTo>
                  <a:lnTo>
                    <a:pt x="2163" y="1476"/>
                  </a:lnTo>
                  <a:cubicBezTo>
                    <a:pt x="2382" y="1258"/>
                    <a:pt x="2454" y="966"/>
                    <a:pt x="2382" y="675"/>
                  </a:cubicBezTo>
                  <a:cubicBezTo>
                    <a:pt x="2357" y="578"/>
                    <a:pt x="2284" y="505"/>
                    <a:pt x="2187" y="505"/>
                  </a:cubicBezTo>
                  <a:cubicBezTo>
                    <a:pt x="2178" y="502"/>
                    <a:pt x="2168" y="500"/>
                    <a:pt x="2157" y="500"/>
                  </a:cubicBezTo>
                  <a:cubicBezTo>
                    <a:pt x="2078" y="500"/>
                    <a:pt x="1953" y="575"/>
                    <a:pt x="1847" y="723"/>
                  </a:cubicBezTo>
                  <a:cubicBezTo>
                    <a:pt x="1726" y="893"/>
                    <a:pt x="1750" y="1161"/>
                    <a:pt x="1969" y="1452"/>
                  </a:cubicBezTo>
                  <a:lnTo>
                    <a:pt x="1920" y="1452"/>
                  </a:lnTo>
                  <a:cubicBezTo>
                    <a:pt x="1361" y="1452"/>
                    <a:pt x="98" y="43"/>
                    <a:pt x="98" y="19"/>
                  </a:cubicBezTo>
                  <a:cubicBezTo>
                    <a:pt x="86" y="7"/>
                    <a:pt x="74" y="1"/>
                    <a:pt x="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4"/>
            <p:cNvSpPr/>
            <p:nvPr/>
          </p:nvSpPr>
          <p:spPr>
            <a:xfrm>
              <a:off x="6789675" y="438253"/>
              <a:ext cx="109683" cy="116928"/>
            </a:xfrm>
            <a:custGeom>
              <a:avLst/>
              <a:gdLst/>
              <a:ahLst/>
              <a:cxnLst/>
              <a:rect l="l" t="t" r="r" b="b"/>
              <a:pathLst>
                <a:path w="2816" h="3002" extrusionOk="0">
                  <a:moveTo>
                    <a:pt x="1343" y="1"/>
                  </a:moveTo>
                  <a:cubicBezTo>
                    <a:pt x="1080" y="1"/>
                    <a:pt x="833" y="78"/>
                    <a:pt x="719" y="218"/>
                  </a:cubicBezTo>
                  <a:cubicBezTo>
                    <a:pt x="655" y="309"/>
                    <a:pt x="634" y="396"/>
                    <a:pt x="641" y="474"/>
                  </a:cubicBezTo>
                  <a:lnTo>
                    <a:pt x="641" y="474"/>
                  </a:lnTo>
                  <a:cubicBezTo>
                    <a:pt x="348" y="532"/>
                    <a:pt x="0" y="782"/>
                    <a:pt x="14" y="1263"/>
                  </a:cubicBezTo>
                  <a:cubicBezTo>
                    <a:pt x="22" y="1525"/>
                    <a:pt x="84" y="1690"/>
                    <a:pt x="168" y="1781"/>
                  </a:cubicBezTo>
                  <a:lnTo>
                    <a:pt x="168" y="1781"/>
                  </a:lnTo>
                  <a:cubicBezTo>
                    <a:pt x="126" y="1901"/>
                    <a:pt x="96" y="2051"/>
                    <a:pt x="87" y="2234"/>
                  </a:cubicBezTo>
                  <a:cubicBezTo>
                    <a:pt x="74" y="2792"/>
                    <a:pt x="365" y="3001"/>
                    <a:pt x="700" y="3001"/>
                  </a:cubicBezTo>
                  <a:cubicBezTo>
                    <a:pt x="852" y="3001"/>
                    <a:pt x="1014" y="2958"/>
                    <a:pt x="1160" y="2884"/>
                  </a:cubicBezTo>
                  <a:lnTo>
                    <a:pt x="1160" y="2884"/>
                  </a:lnTo>
                  <a:cubicBezTo>
                    <a:pt x="1247" y="2911"/>
                    <a:pt x="1357" y="2925"/>
                    <a:pt x="1477" y="2925"/>
                  </a:cubicBezTo>
                  <a:cubicBezTo>
                    <a:pt x="1765" y="2925"/>
                    <a:pt x="2105" y="2843"/>
                    <a:pt x="2298" y="2672"/>
                  </a:cubicBezTo>
                  <a:cubicBezTo>
                    <a:pt x="2532" y="2463"/>
                    <a:pt x="2535" y="2247"/>
                    <a:pt x="2428" y="2086"/>
                  </a:cubicBezTo>
                  <a:lnTo>
                    <a:pt x="2428" y="2086"/>
                  </a:lnTo>
                  <a:cubicBezTo>
                    <a:pt x="2505" y="2034"/>
                    <a:pt x="2571" y="1943"/>
                    <a:pt x="2614" y="1797"/>
                  </a:cubicBezTo>
                  <a:cubicBezTo>
                    <a:pt x="2816" y="1130"/>
                    <a:pt x="2481" y="998"/>
                    <a:pt x="2214" y="990"/>
                  </a:cubicBezTo>
                  <a:lnTo>
                    <a:pt x="2214" y="990"/>
                  </a:lnTo>
                  <a:cubicBezTo>
                    <a:pt x="2227" y="937"/>
                    <a:pt x="2239" y="875"/>
                    <a:pt x="2249" y="801"/>
                  </a:cubicBezTo>
                  <a:cubicBezTo>
                    <a:pt x="2327" y="242"/>
                    <a:pt x="1809" y="1"/>
                    <a:pt x="134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4"/>
            <p:cNvSpPr/>
            <p:nvPr/>
          </p:nvSpPr>
          <p:spPr>
            <a:xfrm>
              <a:off x="6787377" y="436188"/>
              <a:ext cx="109800" cy="121290"/>
            </a:xfrm>
            <a:custGeom>
              <a:avLst/>
              <a:gdLst/>
              <a:ahLst/>
              <a:cxnLst/>
              <a:rect l="l" t="t" r="r" b="b"/>
              <a:pathLst>
                <a:path w="2819" h="3114" extrusionOk="0">
                  <a:moveTo>
                    <a:pt x="851" y="587"/>
                  </a:moveTo>
                  <a:cubicBezTo>
                    <a:pt x="948" y="587"/>
                    <a:pt x="1045" y="611"/>
                    <a:pt x="1045" y="708"/>
                  </a:cubicBezTo>
                  <a:cubicBezTo>
                    <a:pt x="1045" y="733"/>
                    <a:pt x="1045" y="757"/>
                    <a:pt x="1045" y="781"/>
                  </a:cubicBezTo>
                  <a:lnTo>
                    <a:pt x="997" y="781"/>
                  </a:lnTo>
                  <a:cubicBezTo>
                    <a:pt x="899" y="757"/>
                    <a:pt x="826" y="684"/>
                    <a:pt x="802" y="587"/>
                  </a:cubicBezTo>
                  <a:close/>
                  <a:moveTo>
                    <a:pt x="2211" y="1097"/>
                  </a:moveTo>
                  <a:cubicBezTo>
                    <a:pt x="2187" y="1219"/>
                    <a:pt x="2138" y="1243"/>
                    <a:pt x="2114" y="1243"/>
                  </a:cubicBezTo>
                  <a:cubicBezTo>
                    <a:pt x="2090" y="1243"/>
                    <a:pt x="2065" y="1219"/>
                    <a:pt x="2041" y="1219"/>
                  </a:cubicBezTo>
                  <a:cubicBezTo>
                    <a:pt x="2017" y="1170"/>
                    <a:pt x="2017" y="1146"/>
                    <a:pt x="2017" y="1121"/>
                  </a:cubicBezTo>
                  <a:cubicBezTo>
                    <a:pt x="2065" y="1097"/>
                    <a:pt x="2138" y="1097"/>
                    <a:pt x="2211" y="1097"/>
                  </a:cubicBezTo>
                  <a:close/>
                  <a:moveTo>
                    <a:pt x="632" y="1486"/>
                  </a:moveTo>
                  <a:cubicBezTo>
                    <a:pt x="656" y="1486"/>
                    <a:pt x="681" y="1510"/>
                    <a:pt x="705" y="1534"/>
                  </a:cubicBezTo>
                  <a:cubicBezTo>
                    <a:pt x="729" y="1559"/>
                    <a:pt x="729" y="1607"/>
                    <a:pt x="705" y="1632"/>
                  </a:cubicBezTo>
                  <a:cubicBezTo>
                    <a:pt x="681" y="1753"/>
                    <a:pt x="559" y="1850"/>
                    <a:pt x="438" y="1850"/>
                  </a:cubicBezTo>
                  <a:cubicBezTo>
                    <a:pt x="389" y="1850"/>
                    <a:pt x="341" y="1850"/>
                    <a:pt x="292" y="1802"/>
                  </a:cubicBezTo>
                  <a:cubicBezTo>
                    <a:pt x="389" y="1583"/>
                    <a:pt x="535" y="1486"/>
                    <a:pt x="632" y="1486"/>
                  </a:cubicBezTo>
                  <a:close/>
                  <a:moveTo>
                    <a:pt x="2017" y="1947"/>
                  </a:moveTo>
                  <a:cubicBezTo>
                    <a:pt x="2163" y="1947"/>
                    <a:pt x="2308" y="1996"/>
                    <a:pt x="2405" y="2117"/>
                  </a:cubicBezTo>
                  <a:cubicBezTo>
                    <a:pt x="2357" y="2117"/>
                    <a:pt x="2333" y="2142"/>
                    <a:pt x="2284" y="2142"/>
                  </a:cubicBezTo>
                  <a:cubicBezTo>
                    <a:pt x="2163" y="2117"/>
                    <a:pt x="2041" y="2069"/>
                    <a:pt x="1944" y="1996"/>
                  </a:cubicBezTo>
                  <a:cubicBezTo>
                    <a:pt x="1944" y="1972"/>
                    <a:pt x="1920" y="1947"/>
                    <a:pt x="1920" y="1947"/>
                  </a:cubicBezTo>
                  <a:close/>
                  <a:moveTo>
                    <a:pt x="1589" y="2354"/>
                  </a:moveTo>
                  <a:cubicBezTo>
                    <a:pt x="1598" y="2354"/>
                    <a:pt x="1604" y="2360"/>
                    <a:pt x="1604" y="2385"/>
                  </a:cubicBezTo>
                  <a:cubicBezTo>
                    <a:pt x="1628" y="2409"/>
                    <a:pt x="1604" y="2506"/>
                    <a:pt x="1482" y="2652"/>
                  </a:cubicBezTo>
                  <a:cubicBezTo>
                    <a:pt x="1410" y="2749"/>
                    <a:pt x="1312" y="2822"/>
                    <a:pt x="1215" y="2871"/>
                  </a:cubicBezTo>
                  <a:cubicBezTo>
                    <a:pt x="1142" y="2846"/>
                    <a:pt x="1094" y="2798"/>
                    <a:pt x="1069" y="2773"/>
                  </a:cubicBezTo>
                  <a:cubicBezTo>
                    <a:pt x="1069" y="2725"/>
                    <a:pt x="1069" y="2676"/>
                    <a:pt x="1118" y="2628"/>
                  </a:cubicBezTo>
                  <a:cubicBezTo>
                    <a:pt x="1215" y="2482"/>
                    <a:pt x="1385" y="2385"/>
                    <a:pt x="1555" y="2360"/>
                  </a:cubicBezTo>
                  <a:cubicBezTo>
                    <a:pt x="1567" y="2360"/>
                    <a:pt x="1580" y="2354"/>
                    <a:pt x="1589" y="2354"/>
                  </a:cubicBezTo>
                  <a:close/>
                  <a:moveTo>
                    <a:pt x="1327" y="121"/>
                  </a:moveTo>
                  <a:cubicBezTo>
                    <a:pt x="1354" y="121"/>
                    <a:pt x="1382" y="122"/>
                    <a:pt x="1410" y="125"/>
                  </a:cubicBezTo>
                  <a:cubicBezTo>
                    <a:pt x="1436" y="123"/>
                    <a:pt x="1463" y="122"/>
                    <a:pt x="1490" y="122"/>
                  </a:cubicBezTo>
                  <a:cubicBezTo>
                    <a:pt x="1730" y="122"/>
                    <a:pt x="1961" y="218"/>
                    <a:pt x="2114" y="393"/>
                  </a:cubicBezTo>
                  <a:cubicBezTo>
                    <a:pt x="2235" y="514"/>
                    <a:pt x="2284" y="684"/>
                    <a:pt x="2260" y="854"/>
                  </a:cubicBezTo>
                  <a:cubicBezTo>
                    <a:pt x="2235" y="903"/>
                    <a:pt x="2235" y="951"/>
                    <a:pt x="2235" y="1000"/>
                  </a:cubicBezTo>
                  <a:cubicBezTo>
                    <a:pt x="2163" y="1000"/>
                    <a:pt x="2065" y="1000"/>
                    <a:pt x="1993" y="1024"/>
                  </a:cubicBezTo>
                  <a:cubicBezTo>
                    <a:pt x="1944" y="1024"/>
                    <a:pt x="1920" y="1024"/>
                    <a:pt x="1920" y="1049"/>
                  </a:cubicBezTo>
                  <a:cubicBezTo>
                    <a:pt x="1895" y="1073"/>
                    <a:pt x="1895" y="1097"/>
                    <a:pt x="1895" y="1121"/>
                  </a:cubicBezTo>
                  <a:cubicBezTo>
                    <a:pt x="1895" y="1219"/>
                    <a:pt x="2017" y="1364"/>
                    <a:pt x="2114" y="1364"/>
                  </a:cubicBezTo>
                  <a:cubicBezTo>
                    <a:pt x="2211" y="1364"/>
                    <a:pt x="2284" y="1292"/>
                    <a:pt x="2333" y="1121"/>
                  </a:cubicBezTo>
                  <a:cubicBezTo>
                    <a:pt x="2349" y="1117"/>
                    <a:pt x="2367" y="1115"/>
                    <a:pt x="2384" y="1115"/>
                  </a:cubicBezTo>
                  <a:cubicBezTo>
                    <a:pt x="2470" y="1115"/>
                    <a:pt x="2564" y="1162"/>
                    <a:pt x="2624" y="1243"/>
                  </a:cubicBezTo>
                  <a:cubicBezTo>
                    <a:pt x="2697" y="1413"/>
                    <a:pt x="2697" y="1632"/>
                    <a:pt x="2624" y="1802"/>
                  </a:cubicBezTo>
                  <a:cubicBezTo>
                    <a:pt x="2600" y="1899"/>
                    <a:pt x="2551" y="1972"/>
                    <a:pt x="2503" y="2045"/>
                  </a:cubicBezTo>
                  <a:cubicBezTo>
                    <a:pt x="2357" y="1875"/>
                    <a:pt x="2163" y="1802"/>
                    <a:pt x="1968" y="1802"/>
                  </a:cubicBezTo>
                  <a:cubicBezTo>
                    <a:pt x="1798" y="1826"/>
                    <a:pt x="1798" y="1899"/>
                    <a:pt x="1798" y="1947"/>
                  </a:cubicBezTo>
                  <a:cubicBezTo>
                    <a:pt x="1822" y="2069"/>
                    <a:pt x="2041" y="2239"/>
                    <a:pt x="2284" y="2239"/>
                  </a:cubicBezTo>
                  <a:cubicBezTo>
                    <a:pt x="2333" y="2239"/>
                    <a:pt x="2405" y="2239"/>
                    <a:pt x="2454" y="2190"/>
                  </a:cubicBezTo>
                  <a:lnTo>
                    <a:pt x="2454" y="2190"/>
                  </a:lnTo>
                  <a:cubicBezTo>
                    <a:pt x="2527" y="2360"/>
                    <a:pt x="2478" y="2555"/>
                    <a:pt x="2333" y="2652"/>
                  </a:cubicBezTo>
                  <a:cubicBezTo>
                    <a:pt x="2114" y="2805"/>
                    <a:pt x="1877" y="2898"/>
                    <a:pt x="1619" y="2898"/>
                  </a:cubicBezTo>
                  <a:cubicBezTo>
                    <a:pt x="1590" y="2898"/>
                    <a:pt x="1561" y="2897"/>
                    <a:pt x="1531" y="2895"/>
                  </a:cubicBezTo>
                  <a:cubicBezTo>
                    <a:pt x="1507" y="2907"/>
                    <a:pt x="1482" y="2913"/>
                    <a:pt x="1455" y="2913"/>
                  </a:cubicBezTo>
                  <a:cubicBezTo>
                    <a:pt x="1428" y="2913"/>
                    <a:pt x="1397" y="2907"/>
                    <a:pt x="1361" y="2895"/>
                  </a:cubicBezTo>
                  <a:cubicBezTo>
                    <a:pt x="1434" y="2846"/>
                    <a:pt x="1507" y="2798"/>
                    <a:pt x="1580" y="2725"/>
                  </a:cubicBezTo>
                  <a:cubicBezTo>
                    <a:pt x="1750" y="2530"/>
                    <a:pt x="1750" y="2385"/>
                    <a:pt x="1725" y="2336"/>
                  </a:cubicBezTo>
                  <a:cubicBezTo>
                    <a:pt x="1677" y="2263"/>
                    <a:pt x="1628" y="2239"/>
                    <a:pt x="1555" y="2239"/>
                  </a:cubicBezTo>
                  <a:cubicBezTo>
                    <a:pt x="1337" y="2263"/>
                    <a:pt x="1142" y="2385"/>
                    <a:pt x="1021" y="2555"/>
                  </a:cubicBezTo>
                  <a:cubicBezTo>
                    <a:pt x="972" y="2628"/>
                    <a:pt x="948" y="2725"/>
                    <a:pt x="972" y="2798"/>
                  </a:cubicBezTo>
                  <a:cubicBezTo>
                    <a:pt x="972" y="2871"/>
                    <a:pt x="1021" y="2895"/>
                    <a:pt x="1069" y="2943"/>
                  </a:cubicBezTo>
                  <a:cubicBezTo>
                    <a:pt x="972" y="2968"/>
                    <a:pt x="875" y="2992"/>
                    <a:pt x="778" y="2992"/>
                  </a:cubicBezTo>
                  <a:cubicBezTo>
                    <a:pt x="608" y="2992"/>
                    <a:pt x="486" y="2943"/>
                    <a:pt x="365" y="2846"/>
                  </a:cubicBezTo>
                  <a:cubicBezTo>
                    <a:pt x="243" y="2700"/>
                    <a:pt x="195" y="2482"/>
                    <a:pt x="219" y="2287"/>
                  </a:cubicBezTo>
                  <a:cubicBezTo>
                    <a:pt x="219" y="2166"/>
                    <a:pt x="219" y="2045"/>
                    <a:pt x="268" y="1923"/>
                  </a:cubicBezTo>
                  <a:cubicBezTo>
                    <a:pt x="316" y="1947"/>
                    <a:pt x="389" y="1972"/>
                    <a:pt x="462" y="1972"/>
                  </a:cubicBezTo>
                  <a:cubicBezTo>
                    <a:pt x="632" y="1972"/>
                    <a:pt x="778" y="1826"/>
                    <a:pt x="826" y="1656"/>
                  </a:cubicBezTo>
                  <a:cubicBezTo>
                    <a:pt x="851" y="1607"/>
                    <a:pt x="851" y="1534"/>
                    <a:pt x="802" y="1462"/>
                  </a:cubicBezTo>
                  <a:cubicBezTo>
                    <a:pt x="778" y="1413"/>
                    <a:pt x="705" y="1389"/>
                    <a:pt x="632" y="1389"/>
                  </a:cubicBezTo>
                  <a:cubicBezTo>
                    <a:pt x="462" y="1413"/>
                    <a:pt x="292" y="1534"/>
                    <a:pt x="243" y="1704"/>
                  </a:cubicBezTo>
                  <a:cubicBezTo>
                    <a:pt x="171" y="1583"/>
                    <a:pt x="146" y="1462"/>
                    <a:pt x="146" y="1316"/>
                  </a:cubicBezTo>
                  <a:cubicBezTo>
                    <a:pt x="146" y="976"/>
                    <a:pt x="365" y="684"/>
                    <a:pt x="681" y="611"/>
                  </a:cubicBezTo>
                  <a:cubicBezTo>
                    <a:pt x="705" y="757"/>
                    <a:pt x="826" y="879"/>
                    <a:pt x="972" y="903"/>
                  </a:cubicBezTo>
                  <a:cubicBezTo>
                    <a:pt x="1021" y="903"/>
                    <a:pt x="1069" y="879"/>
                    <a:pt x="1094" y="854"/>
                  </a:cubicBezTo>
                  <a:cubicBezTo>
                    <a:pt x="1142" y="806"/>
                    <a:pt x="1142" y="757"/>
                    <a:pt x="1142" y="708"/>
                  </a:cubicBezTo>
                  <a:cubicBezTo>
                    <a:pt x="1142" y="538"/>
                    <a:pt x="997" y="466"/>
                    <a:pt x="778" y="466"/>
                  </a:cubicBezTo>
                  <a:cubicBezTo>
                    <a:pt x="778" y="417"/>
                    <a:pt x="802" y="368"/>
                    <a:pt x="826" y="320"/>
                  </a:cubicBezTo>
                  <a:cubicBezTo>
                    <a:pt x="975" y="193"/>
                    <a:pt x="1142" y="121"/>
                    <a:pt x="1327" y="121"/>
                  </a:cubicBezTo>
                  <a:close/>
                  <a:moveTo>
                    <a:pt x="1335" y="0"/>
                  </a:moveTo>
                  <a:cubicBezTo>
                    <a:pt x="1118" y="0"/>
                    <a:pt x="906" y="94"/>
                    <a:pt x="754" y="247"/>
                  </a:cubicBezTo>
                  <a:cubicBezTo>
                    <a:pt x="681" y="320"/>
                    <a:pt x="656" y="393"/>
                    <a:pt x="656" y="490"/>
                  </a:cubicBezTo>
                  <a:cubicBezTo>
                    <a:pt x="268" y="563"/>
                    <a:pt x="1" y="927"/>
                    <a:pt x="25" y="1316"/>
                  </a:cubicBezTo>
                  <a:cubicBezTo>
                    <a:pt x="25" y="1486"/>
                    <a:pt x="73" y="1680"/>
                    <a:pt x="171" y="1826"/>
                  </a:cubicBezTo>
                  <a:cubicBezTo>
                    <a:pt x="122" y="1972"/>
                    <a:pt x="98" y="2142"/>
                    <a:pt x="98" y="2287"/>
                  </a:cubicBezTo>
                  <a:cubicBezTo>
                    <a:pt x="73" y="2530"/>
                    <a:pt x="146" y="2749"/>
                    <a:pt x="292" y="2919"/>
                  </a:cubicBezTo>
                  <a:cubicBezTo>
                    <a:pt x="414" y="3041"/>
                    <a:pt x="584" y="3113"/>
                    <a:pt x="778" y="3113"/>
                  </a:cubicBezTo>
                  <a:cubicBezTo>
                    <a:pt x="948" y="3113"/>
                    <a:pt x="1094" y="3065"/>
                    <a:pt x="1239" y="2992"/>
                  </a:cubicBezTo>
                  <a:cubicBezTo>
                    <a:pt x="1337" y="3016"/>
                    <a:pt x="1434" y="3041"/>
                    <a:pt x="1531" y="3041"/>
                  </a:cubicBezTo>
                  <a:cubicBezTo>
                    <a:pt x="1847" y="3041"/>
                    <a:pt x="2163" y="2943"/>
                    <a:pt x="2405" y="2773"/>
                  </a:cubicBezTo>
                  <a:cubicBezTo>
                    <a:pt x="2600" y="2628"/>
                    <a:pt x="2673" y="2360"/>
                    <a:pt x="2551" y="2166"/>
                  </a:cubicBezTo>
                  <a:cubicBezTo>
                    <a:pt x="2648" y="2069"/>
                    <a:pt x="2697" y="1972"/>
                    <a:pt x="2746" y="1850"/>
                  </a:cubicBezTo>
                  <a:cubicBezTo>
                    <a:pt x="2818" y="1632"/>
                    <a:pt x="2818" y="1389"/>
                    <a:pt x="2721" y="1170"/>
                  </a:cubicBezTo>
                  <a:cubicBezTo>
                    <a:pt x="2624" y="1073"/>
                    <a:pt x="2503" y="1000"/>
                    <a:pt x="2357" y="976"/>
                  </a:cubicBezTo>
                  <a:cubicBezTo>
                    <a:pt x="2357" y="951"/>
                    <a:pt x="2381" y="903"/>
                    <a:pt x="2381" y="854"/>
                  </a:cubicBezTo>
                  <a:cubicBezTo>
                    <a:pt x="2405" y="660"/>
                    <a:pt x="2357" y="441"/>
                    <a:pt x="2211" y="296"/>
                  </a:cubicBezTo>
                  <a:cubicBezTo>
                    <a:pt x="2011" y="118"/>
                    <a:pt x="1750" y="1"/>
                    <a:pt x="1484" y="1"/>
                  </a:cubicBezTo>
                  <a:cubicBezTo>
                    <a:pt x="1459" y="1"/>
                    <a:pt x="1434" y="2"/>
                    <a:pt x="1410" y="4"/>
                  </a:cubicBezTo>
                  <a:cubicBezTo>
                    <a:pt x="1385" y="2"/>
                    <a:pt x="1360" y="0"/>
                    <a:pt x="13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4"/>
            <p:cNvSpPr/>
            <p:nvPr/>
          </p:nvSpPr>
          <p:spPr>
            <a:xfrm>
              <a:off x="6824262" y="479851"/>
              <a:ext cx="34120" cy="35055"/>
            </a:xfrm>
            <a:custGeom>
              <a:avLst/>
              <a:gdLst/>
              <a:ahLst/>
              <a:cxnLst/>
              <a:rect l="l" t="t" r="r" b="b"/>
              <a:pathLst>
                <a:path w="876" h="900" extrusionOk="0">
                  <a:moveTo>
                    <a:pt x="438" y="0"/>
                  </a:moveTo>
                  <a:cubicBezTo>
                    <a:pt x="195" y="0"/>
                    <a:pt x="1" y="195"/>
                    <a:pt x="1" y="438"/>
                  </a:cubicBezTo>
                  <a:cubicBezTo>
                    <a:pt x="1" y="681"/>
                    <a:pt x="195" y="899"/>
                    <a:pt x="438" y="899"/>
                  </a:cubicBezTo>
                  <a:cubicBezTo>
                    <a:pt x="681" y="899"/>
                    <a:pt x="875" y="681"/>
                    <a:pt x="875" y="438"/>
                  </a:cubicBezTo>
                  <a:cubicBezTo>
                    <a:pt x="875" y="195"/>
                    <a:pt x="681" y="0"/>
                    <a:pt x="4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4"/>
            <p:cNvSpPr/>
            <p:nvPr/>
          </p:nvSpPr>
          <p:spPr>
            <a:xfrm>
              <a:off x="6851527" y="561919"/>
              <a:ext cx="46117" cy="34120"/>
            </a:xfrm>
            <a:custGeom>
              <a:avLst/>
              <a:gdLst/>
              <a:ahLst/>
              <a:cxnLst/>
              <a:rect l="l" t="t" r="r" b="b"/>
              <a:pathLst>
                <a:path w="1184" h="876" extrusionOk="0">
                  <a:moveTo>
                    <a:pt x="974" y="1"/>
                  </a:moveTo>
                  <a:cubicBezTo>
                    <a:pt x="745" y="1"/>
                    <a:pt x="267" y="55"/>
                    <a:pt x="103" y="493"/>
                  </a:cubicBezTo>
                  <a:cubicBezTo>
                    <a:pt x="1" y="738"/>
                    <a:pt x="186" y="875"/>
                    <a:pt x="424" y="875"/>
                  </a:cubicBezTo>
                  <a:cubicBezTo>
                    <a:pt x="753" y="875"/>
                    <a:pt x="1183" y="613"/>
                    <a:pt x="1099" y="7"/>
                  </a:cubicBezTo>
                  <a:cubicBezTo>
                    <a:pt x="1099" y="7"/>
                    <a:pt x="1050" y="1"/>
                    <a:pt x="9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4"/>
            <p:cNvSpPr/>
            <p:nvPr/>
          </p:nvSpPr>
          <p:spPr>
            <a:xfrm>
              <a:off x="6870652" y="559894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86" y="0"/>
                  </a:moveTo>
                  <a:cubicBezTo>
                    <a:pt x="569" y="0"/>
                    <a:pt x="552" y="17"/>
                    <a:pt x="535" y="35"/>
                  </a:cubicBezTo>
                  <a:cubicBezTo>
                    <a:pt x="413" y="229"/>
                    <a:pt x="243" y="375"/>
                    <a:pt x="49" y="496"/>
                  </a:cubicBezTo>
                  <a:cubicBezTo>
                    <a:pt x="25" y="520"/>
                    <a:pt x="0" y="545"/>
                    <a:pt x="25" y="569"/>
                  </a:cubicBezTo>
                  <a:cubicBezTo>
                    <a:pt x="25" y="593"/>
                    <a:pt x="49" y="593"/>
                    <a:pt x="73" y="618"/>
                  </a:cubicBezTo>
                  <a:cubicBezTo>
                    <a:pt x="73" y="593"/>
                    <a:pt x="97" y="593"/>
                    <a:pt x="97" y="593"/>
                  </a:cubicBezTo>
                  <a:cubicBezTo>
                    <a:pt x="316" y="472"/>
                    <a:pt x="510" y="278"/>
                    <a:pt x="656" y="83"/>
                  </a:cubicBezTo>
                  <a:cubicBezTo>
                    <a:pt x="656" y="35"/>
                    <a:pt x="656" y="10"/>
                    <a:pt x="608" y="10"/>
                  </a:cubicBezTo>
                  <a:cubicBezTo>
                    <a:pt x="600" y="3"/>
                    <a:pt x="593" y="0"/>
                    <a:pt x="5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4"/>
            <p:cNvSpPr/>
            <p:nvPr/>
          </p:nvSpPr>
          <p:spPr>
            <a:xfrm>
              <a:off x="6924325" y="613021"/>
              <a:ext cx="46117" cy="34393"/>
            </a:xfrm>
            <a:custGeom>
              <a:avLst/>
              <a:gdLst/>
              <a:ahLst/>
              <a:cxnLst/>
              <a:rect l="l" t="t" r="r" b="b"/>
              <a:pathLst>
                <a:path w="1184" h="883" extrusionOk="0">
                  <a:moveTo>
                    <a:pt x="979" y="1"/>
                  </a:moveTo>
                  <a:cubicBezTo>
                    <a:pt x="755" y="1"/>
                    <a:pt x="286" y="55"/>
                    <a:pt x="104" y="493"/>
                  </a:cubicBezTo>
                  <a:cubicBezTo>
                    <a:pt x="1" y="740"/>
                    <a:pt x="191" y="883"/>
                    <a:pt x="434" y="883"/>
                  </a:cubicBezTo>
                  <a:cubicBezTo>
                    <a:pt x="761" y="883"/>
                    <a:pt x="1184" y="621"/>
                    <a:pt x="1100" y="7"/>
                  </a:cubicBezTo>
                  <a:cubicBezTo>
                    <a:pt x="1100" y="7"/>
                    <a:pt x="1053" y="1"/>
                    <a:pt x="9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4"/>
            <p:cNvSpPr/>
            <p:nvPr/>
          </p:nvSpPr>
          <p:spPr>
            <a:xfrm>
              <a:off x="6943488" y="610996"/>
              <a:ext cx="25590" cy="24071"/>
            </a:xfrm>
            <a:custGeom>
              <a:avLst/>
              <a:gdLst/>
              <a:ahLst/>
              <a:cxnLst/>
              <a:rect l="l" t="t" r="r" b="b"/>
              <a:pathLst>
                <a:path w="657" h="618" extrusionOk="0">
                  <a:moveTo>
                    <a:pt x="596" y="0"/>
                  </a:moveTo>
                  <a:cubicBezTo>
                    <a:pt x="572" y="0"/>
                    <a:pt x="559" y="17"/>
                    <a:pt x="559" y="34"/>
                  </a:cubicBezTo>
                  <a:cubicBezTo>
                    <a:pt x="414" y="229"/>
                    <a:pt x="244" y="399"/>
                    <a:pt x="49" y="520"/>
                  </a:cubicBezTo>
                  <a:cubicBezTo>
                    <a:pt x="25" y="520"/>
                    <a:pt x="1" y="569"/>
                    <a:pt x="25" y="593"/>
                  </a:cubicBezTo>
                  <a:cubicBezTo>
                    <a:pt x="49" y="593"/>
                    <a:pt x="49" y="617"/>
                    <a:pt x="74" y="617"/>
                  </a:cubicBezTo>
                  <a:lnTo>
                    <a:pt x="98" y="617"/>
                  </a:lnTo>
                  <a:cubicBezTo>
                    <a:pt x="317" y="472"/>
                    <a:pt x="511" y="302"/>
                    <a:pt x="657" y="83"/>
                  </a:cubicBezTo>
                  <a:cubicBezTo>
                    <a:pt x="657" y="59"/>
                    <a:pt x="657" y="34"/>
                    <a:pt x="632" y="10"/>
                  </a:cubicBezTo>
                  <a:cubicBezTo>
                    <a:pt x="618" y="3"/>
                    <a:pt x="606" y="0"/>
                    <a:pt x="59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4"/>
            <p:cNvSpPr/>
            <p:nvPr/>
          </p:nvSpPr>
          <p:spPr>
            <a:xfrm>
              <a:off x="6898073" y="510778"/>
              <a:ext cx="46740" cy="38171"/>
            </a:xfrm>
            <a:custGeom>
              <a:avLst/>
              <a:gdLst/>
              <a:ahLst/>
              <a:cxnLst/>
              <a:rect l="l" t="t" r="r" b="b"/>
              <a:pathLst>
                <a:path w="1200" h="980" extrusionOk="0">
                  <a:moveTo>
                    <a:pt x="630" y="1"/>
                  </a:moveTo>
                  <a:cubicBezTo>
                    <a:pt x="560" y="1"/>
                    <a:pt x="487" y="25"/>
                    <a:pt x="414" y="81"/>
                  </a:cubicBezTo>
                  <a:cubicBezTo>
                    <a:pt x="1" y="372"/>
                    <a:pt x="900" y="980"/>
                    <a:pt x="900" y="980"/>
                  </a:cubicBezTo>
                  <a:cubicBezTo>
                    <a:pt x="1200" y="540"/>
                    <a:pt x="956" y="1"/>
                    <a:pt x="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4"/>
            <p:cNvSpPr/>
            <p:nvPr/>
          </p:nvSpPr>
          <p:spPr>
            <a:xfrm>
              <a:off x="6922689" y="524878"/>
              <a:ext cx="13282" cy="26914"/>
            </a:xfrm>
            <a:custGeom>
              <a:avLst/>
              <a:gdLst/>
              <a:ahLst/>
              <a:cxnLst/>
              <a:rect l="l" t="t" r="r" b="b"/>
              <a:pathLst>
                <a:path w="341" h="691" extrusionOk="0">
                  <a:moveTo>
                    <a:pt x="75" y="0"/>
                  </a:moveTo>
                  <a:cubicBezTo>
                    <a:pt x="65" y="0"/>
                    <a:pt x="56" y="3"/>
                    <a:pt x="49" y="10"/>
                  </a:cubicBezTo>
                  <a:cubicBezTo>
                    <a:pt x="25" y="10"/>
                    <a:pt x="0" y="59"/>
                    <a:pt x="25" y="83"/>
                  </a:cubicBezTo>
                  <a:cubicBezTo>
                    <a:pt x="122" y="253"/>
                    <a:pt x="195" y="423"/>
                    <a:pt x="219" y="618"/>
                  </a:cubicBezTo>
                  <a:cubicBezTo>
                    <a:pt x="219" y="642"/>
                    <a:pt x="243" y="666"/>
                    <a:pt x="268" y="691"/>
                  </a:cubicBezTo>
                  <a:cubicBezTo>
                    <a:pt x="316" y="691"/>
                    <a:pt x="340" y="666"/>
                    <a:pt x="340" y="642"/>
                  </a:cubicBezTo>
                  <a:cubicBezTo>
                    <a:pt x="316" y="423"/>
                    <a:pt x="243" y="205"/>
                    <a:pt x="122" y="35"/>
                  </a:cubicBezTo>
                  <a:cubicBezTo>
                    <a:pt x="122" y="18"/>
                    <a:pt x="98" y="0"/>
                    <a:pt x="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4"/>
            <p:cNvSpPr/>
            <p:nvPr/>
          </p:nvSpPr>
          <p:spPr>
            <a:xfrm>
              <a:off x="6942865" y="561218"/>
              <a:ext cx="41365" cy="39768"/>
            </a:xfrm>
            <a:custGeom>
              <a:avLst/>
              <a:gdLst/>
              <a:ahLst/>
              <a:cxnLst/>
              <a:rect l="l" t="t" r="r" b="b"/>
              <a:pathLst>
                <a:path w="1062" h="1021" extrusionOk="0">
                  <a:moveTo>
                    <a:pt x="509" y="0"/>
                  </a:moveTo>
                  <a:cubicBezTo>
                    <a:pt x="0" y="0"/>
                    <a:pt x="333" y="1021"/>
                    <a:pt x="333" y="1021"/>
                  </a:cubicBezTo>
                  <a:cubicBezTo>
                    <a:pt x="940" y="827"/>
                    <a:pt x="1061" y="25"/>
                    <a:pt x="527" y="1"/>
                  </a:cubicBezTo>
                  <a:cubicBezTo>
                    <a:pt x="521" y="0"/>
                    <a:pt x="515" y="0"/>
                    <a:pt x="5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4"/>
            <p:cNvSpPr/>
            <p:nvPr/>
          </p:nvSpPr>
          <p:spPr>
            <a:xfrm>
              <a:off x="6952953" y="576370"/>
              <a:ext cx="12347" cy="26525"/>
            </a:xfrm>
            <a:custGeom>
              <a:avLst/>
              <a:gdLst/>
              <a:ahLst/>
              <a:cxnLst/>
              <a:rect l="l" t="t" r="r" b="b"/>
              <a:pathLst>
                <a:path w="317" h="681" extrusionOk="0">
                  <a:moveTo>
                    <a:pt x="268" y="0"/>
                  </a:moveTo>
                  <a:cubicBezTo>
                    <a:pt x="244" y="0"/>
                    <a:pt x="195" y="25"/>
                    <a:pt x="195" y="49"/>
                  </a:cubicBezTo>
                  <a:cubicBezTo>
                    <a:pt x="171" y="243"/>
                    <a:pt x="122" y="413"/>
                    <a:pt x="25" y="583"/>
                  </a:cubicBezTo>
                  <a:cubicBezTo>
                    <a:pt x="1" y="608"/>
                    <a:pt x="1" y="656"/>
                    <a:pt x="25" y="680"/>
                  </a:cubicBezTo>
                  <a:lnTo>
                    <a:pt x="98" y="680"/>
                  </a:lnTo>
                  <a:cubicBezTo>
                    <a:pt x="195" y="486"/>
                    <a:pt x="268" y="292"/>
                    <a:pt x="316" y="73"/>
                  </a:cubicBezTo>
                  <a:cubicBezTo>
                    <a:pt x="316" y="49"/>
                    <a:pt x="292" y="0"/>
                    <a:pt x="2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0" name="Google Shape;1570;p34"/>
          <p:cNvGrpSpPr/>
          <p:nvPr/>
        </p:nvGrpSpPr>
        <p:grpSpPr>
          <a:xfrm rot="-4477981" flipH="1">
            <a:off x="8257185" y="5743636"/>
            <a:ext cx="1065851" cy="704718"/>
            <a:chOff x="4508023" y="3764622"/>
            <a:chExt cx="161487" cy="142362"/>
          </a:xfrm>
        </p:grpSpPr>
        <p:sp>
          <p:nvSpPr>
            <p:cNvPr id="1571" name="Google Shape;1571;p34"/>
            <p:cNvSpPr/>
            <p:nvPr/>
          </p:nvSpPr>
          <p:spPr>
            <a:xfrm>
              <a:off x="4558151" y="3764622"/>
              <a:ext cx="65163" cy="54335"/>
            </a:xfrm>
            <a:custGeom>
              <a:avLst/>
              <a:gdLst/>
              <a:ahLst/>
              <a:cxnLst/>
              <a:rect l="l" t="t" r="r" b="b"/>
              <a:pathLst>
                <a:path w="1673" h="1395" extrusionOk="0">
                  <a:moveTo>
                    <a:pt x="947" y="1"/>
                  </a:moveTo>
                  <a:cubicBezTo>
                    <a:pt x="917" y="1"/>
                    <a:pt x="885" y="4"/>
                    <a:pt x="851" y="10"/>
                  </a:cubicBezTo>
                  <a:cubicBezTo>
                    <a:pt x="1" y="156"/>
                    <a:pt x="1118" y="1225"/>
                    <a:pt x="1118" y="1225"/>
                  </a:cubicBezTo>
                  <a:cubicBezTo>
                    <a:pt x="1208" y="1344"/>
                    <a:pt x="1284" y="1394"/>
                    <a:pt x="1346" y="1394"/>
                  </a:cubicBezTo>
                  <a:cubicBezTo>
                    <a:pt x="1672" y="1394"/>
                    <a:pt x="1599" y="1"/>
                    <a:pt x="94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4"/>
            <p:cNvSpPr/>
            <p:nvPr/>
          </p:nvSpPr>
          <p:spPr>
            <a:xfrm>
              <a:off x="4607735" y="3824527"/>
              <a:ext cx="61775" cy="35678"/>
            </a:xfrm>
            <a:custGeom>
              <a:avLst/>
              <a:gdLst/>
              <a:ahLst/>
              <a:cxnLst/>
              <a:rect l="l" t="t" r="r" b="b"/>
              <a:pathLst>
                <a:path w="1586" h="916" extrusionOk="0">
                  <a:moveTo>
                    <a:pt x="851" y="0"/>
                  </a:moveTo>
                  <a:cubicBezTo>
                    <a:pt x="473" y="0"/>
                    <a:pt x="137" y="537"/>
                    <a:pt x="137" y="537"/>
                  </a:cubicBezTo>
                  <a:cubicBezTo>
                    <a:pt x="0" y="811"/>
                    <a:pt x="113" y="915"/>
                    <a:pt x="310" y="915"/>
                  </a:cubicBezTo>
                  <a:cubicBezTo>
                    <a:pt x="744" y="915"/>
                    <a:pt x="1585" y="409"/>
                    <a:pt x="1084" y="75"/>
                  </a:cubicBezTo>
                  <a:cubicBezTo>
                    <a:pt x="1006" y="22"/>
                    <a:pt x="928" y="0"/>
                    <a:pt x="8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4"/>
            <p:cNvSpPr/>
            <p:nvPr/>
          </p:nvSpPr>
          <p:spPr>
            <a:xfrm>
              <a:off x="4552971" y="3869787"/>
              <a:ext cx="66682" cy="28044"/>
            </a:xfrm>
            <a:custGeom>
              <a:avLst/>
              <a:gdLst/>
              <a:ahLst/>
              <a:cxnLst/>
              <a:rect l="l" t="t" r="r" b="b"/>
              <a:pathLst>
                <a:path w="1712" h="720" extrusionOk="0">
                  <a:moveTo>
                    <a:pt x="1042" y="0"/>
                  </a:moveTo>
                  <a:cubicBezTo>
                    <a:pt x="818" y="0"/>
                    <a:pt x="620" y="55"/>
                    <a:pt x="620" y="55"/>
                  </a:cubicBezTo>
                  <a:cubicBezTo>
                    <a:pt x="0" y="300"/>
                    <a:pt x="770" y="719"/>
                    <a:pt x="1278" y="719"/>
                  </a:cubicBezTo>
                  <a:cubicBezTo>
                    <a:pt x="1526" y="719"/>
                    <a:pt x="1712" y="618"/>
                    <a:pt x="1640" y="347"/>
                  </a:cubicBezTo>
                  <a:cubicBezTo>
                    <a:pt x="1564" y="67"/>
                    <a:pt x="1287" y="0"/>
                    <a:pt x="10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4"/>
            <p:cNvSpPr/>
            <p:nvPr/>
          </p:nvSpPr>
          <p:spPr>
            <a:xfrm>
              <a:off x="4549660" y="3798275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75" y="0"/>
                  </a:moveTo>
                  <a:cubicBezTo>
                    <a:pt x="627" y="0"/>
                    <a:pt x="572" y="14"/>
                    <a:pt x="510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17" y="1242"/>
                    <a:pt x="592" y="1295"/>
                    <a:pt x="659" y="1295"/>
                  </a:cubicBezTo>
                  <a:cubicBezTo>
                    <a:pt x="992" y="1295"/>
                    <a:pt x="1139" y="0"/>
                    <a:pt x="6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4"/>
            <p:cNvSpPr/>
            <p:nvPr/>
          </p:nvSpPr>
          <p:spPr>
            <a:xfrm>
              <a:off x="4526018" y="3790290"/>
              <a:ext cx="91805" cy="116694"/>
            </a:xfrm>
            <a:custGeom>
              <a:avLst/>
              <a:gdLst/>
              <a:ahLst/>
              <a:cxnLst/>
              <a:rect l="l" t="t" r="r" b="b"/>
              <a:pathLst>
                <a:path w="2357" h="2996" extrusionOk="0">
                  <a:moveTo>
                    <a:pt x="1917" y="1"/>
                  </a:moveTo>
                  <a:cubicBezTo>
                    <a:pt x="1880" y="1"/>
                    <a:pt x="1855" y="40"/>
                    <a:pt x="1895" y="80"/>
                  </a:cubicBezTo>
                  <a:cubicBezTo>
                    <a:pt x="2162" y="299"/>
                    <a:pt x="2283" y="663"/>
                    <a:pt x="2186" y="1027"/>
                  </a:cubicBezTo>
                  <a:cubicBezTo>
                    <a:pt x="2113" y="1416"/>
                    <a:pt x="1773" y="1708"/>
                    <a:pt x="1360" y="1732"/>
                  </a:cubicBezTo>
                  <a:cubicBezTo>
                    <a:pt x="704" y="1780"/>
                    <a:pt x="146" y="2266"/>
                    <a:pt x="0" y="2946"/>
                  </a:cubicBezTo>
                  <a:cubicBezTo>
                    <a:pt x="0" y="2971"/>
                    <a:pt x="24" y="2995"/>
                    <a:pt x="49" y="2995"/>
                  </a:cubicBezTo>
                  <a:cubicBezTo>
                    <a:pt x="49" y="2995"/>
                    <a:pt x="73" y="2971"/>
                    <a:pt x="73" y="2946"/>
                  </a:cubicBezTo>
                  <a:cubicBezTo>
                    <a:pt x="219" y="2339"/>
                    <a:pt x="729" y="1878"/>
                    <a:pt x="1360" y="1805"/>
                  </a:cubicBezTo>
                  <a:cubicBezTo>
                    <a:pt x="1822" y="1780"/>
                    <a:pt x="2186" y="1465"/>
                    <a:pt x="2283" y="1027"/>
                  </a:cubicBezTo>
                  <a:cubicBezTo>
                    <a:pt x="2356" y="663"/>
                    <a:pt x="2235" y="250"/>
                    <a:pt x="1943" y="7"/>
                  </a:cubicBezTo>
                  <a:cubicBezTo>
                    <a:pt x="1934" y="3"/>
                    <a:pt x="1926" y="1"/>
                    <a:pt x="1917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4"/>
            <p:cNvSpPr/>
            <p:nvPr/>
          </p:nvSpPr>
          <p:spPr>
            <a:xfrm>
              <a:off x="4596946" y="3843534"/>
              <a:ext cx="44520" cy="12698"/>
            </a:xfrm>
            <a:custGeom>
              <a:avLst/>
              <a:gdLst/>
              <a:ahLst/>
              <a:cxnLst/>
              <a:rect l="l" t="t" r="r" b="b"/>
              <a:pathLst>
                <a:path w="1143" h="326" extrusionOk="0">
                  <a:moveTo>
                    <a:pt x="1070" y="0"/>
                  </a:moveTo>
                  <a:cubicBezTo>
                    <a:pt x="903" y="93"/>
                    <a:pt x="522" y="243"/>
                    <a:pt x="265" y="243"/>
                  </a:cubicBezTo>
                  <a:cubicBezTo>
                    <a:pt x="187" y="243"/>
                    <a:pt x="119" y="229"/>
                    <a:pt x="74" y="195"/>
                  </a:cubicBezTo>
                  <a:cubicBezTo>
                    <a:pt x="74" y="183"/>
                    <a:pt x="68" y="177"/>
                    <a:pt x="59" y="177"/>
                  </a:cubicBezTo>
                  <a:cubicBezTo>
                    <a:pt x="50" y="177"/>
                    <a:pt x="37" y="183"/>
                    <a:pt x="25" y="195"/>
                  </a:cubicBezTo>
                  <a:cubicBezTo>
                    <a:pt x="1" y="195"/>
                    <a:pt x="1" y="243"/>
                    <a:pt x="25" y="243"/>
                  </a:cubicBezTo>
                  <a:cubicBezTo>
                    <a:pt x="80" y="298"/>
                    <a:pt x="135" y="325"/>
                    <a:pt x="199" y="325"/>
                  </a:cubicBezTo>
                  <a:cubicBezTo>
                    <a:pt x="221" y="325"/>
                    <a:pt x="244" y="322"/>
                    <a:pt x="268" y="316"/>
                  </a:cubicBezTo>
                  <a:cubicBezTo>
                    <a:pt x="560" y="292"/>
                    <a:pt x="851" y="219"/>
                    <a:pt x="1094" y="98"/>
                  </a:cubicBezTo>
                  <a:cubicBezTo>
                    <a:pt x="1118" y="73"/>
                    <a:pt x="1143" y="49"/>
                    <a:pt x="1118" y="25"/>
                  </a:cubicBezTo>
                  <a:cubicBezTo>
                    <a:pt x="1118" y="0"/>
                    <a:pt x="1094" y="0"/>
                    <a:pt x="1070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4"/>
            <p:cNvSpPr/>
            <p:nvPr/>
          </p:nvSpPr>
          <p:spPr>
            <a:xfrm>
              <a:off x="4569525" y="3818529"/>
              <a:ext cx="11373" cy="42066"/>
            </a:xfrm>
            <a:custGeom>
              <a:avLst/>
              <a:gdLst/>
              <a:ahLst/>
              <a:cxnLst/>
              <a:rect l="l" t="t" r="r" b="b"/>
              <a:pathLst>
                <a:path w="292" h="1080" extrusionOk="0">
                  <a:moveTo>
                    <a:pt x="223" y="1"/>
                  </a:moveTo>
                  <a:cubicBezTo>
                    <a:pt x="207" y="1"/>
                    <a:pt x="195" y="18"/>
                    <a:pt x="195" y="35"/>
                  </a:cubicBezTo>
                  <a:cubicBezTo>
                    <a:pt x="171" y="132"/>
                    <a:pt x="0" y="910"/>
                    <a:pt x="219" y="1080"/>
                  </a:cubicBezTo>
                  <a:lnTo>
                    <a:pt x="292" y="1080"/>
                  </a:lnTo>
                  <a:cubicBezTo>
                    <a:pt x="292" y="1055"/>
                    <a:pt x="292" y="1031"/>
                    <a:pt x="292" y="1007"/>
                  </a:cubicBezTo>
                  <a:cubicBezTo>
                    <a:pt x="146" y="910"/>
                    <a:pt x="195" y="351"/>
                    <a:pt x="292" y="59"/>
                  </a:cubicBezTo>
                  <a:cubicBezTo>
                    <a:pt x="292" y="35"/>
                    <a:pt x="268" y="11"/>
                    <a:pt x="243" y="11"/>
                  </a:cubicBezTo>
                  <a:cubicBezTo>
                    <a:pt x="236" y="4"/>
                    <a:pt x="229" y="1"/>
                    <a:pt x="223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4"/>
            <p:cNvSpPr/>
            <p:nvPr/>
          </p:nvSpPr>
          <p:spPr>
            <a:xfrm>
              <a:off x="4508023" y="3819074"/>
              <a:ext cx="44364" cy="50479"/>
            </a:xfrm>
            <a:custGeom>
              <a:avLst/>
              <a:gdLst/>
              <a:ahLst/>
              <a:cxnLst/>
              <a:rect l="l" t="t" r="r" b="b"/>
              <a:pathLst>
                <a:path w="1139" h="1296" extrusionOk="0">
                  <a:moveTo>
                    <a:pt x="657" y="0"/>
                  </a:moveTo>
                  <a:cubicBezTo>
                    <a:pt x="607" y="0"/>
                    <a:pt x="550" y="15"/>
                    <a:pt x="486" y="45"/>
                  </a:cubicBezTo>
                  <a:cubicBezTo>
                    <a:pt x="0" y="288"/>
                    <a:pt x="438" y="1114"/>
                    <a:pt x="438" y="1114"/>
                  </a:cubicBezTo>
                  <a:cubicBezTo>
                    <a:pt x="521" y="1242"/>
                    <a:pt x="598" y="1296"/>
                    <a:pt x="667" y="1296"/>
                  </a:cubicBezTo>
                  <a:cubicBezTo>
                    <a:pt x="1008" y="1296"/>
                    <a:pt x="1139" y="0"/>
                    <a:pt x="65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4"/>
            <p:cNvSpPr/>
            <p:nvPr/>
          </p:nvSpPr>
          <p:spPr>
            <a:xfrm>
              <a:off x="4527887" y="3839756"/>
              <a:ext cx="11412" cy="42611"/>
            </a:xfrm>
            <a:custGeom>
              <a:avLst/>
              <a:gdLst/>
              <a:ahLst/>
              <a:cxnLst/>
              <a:rect l="l" t="t" r="r" b="b"/>
              <a:pathLst>
                <a:path w="293" h="1094" extrusionOk="0">
                  <a:moveTo>
                    <a:pt x="244" y="0"/>
                  </a:moveTo>
                  <a:cubicBezTo>
                    <a:pt x="219" y="0"/>
                    <a:pt x="195" y="0"/>
                    <a:pt x="195" y="25"/>
                  </a:cubicBezTo>
                  <a:cubicBezTo>
                    <a:pt x="171" y="122"/>
                    <a:pt x="1" y="899"/>
                    <a:pt x="219" y="1093"/>
                  </a:cubicBezTo>
                  <a:lnTo>
                    <a:pt x="244" y="1093"/>
                  </a:lnTo>
                  <a:cubicBezTo>
                    <a:pt x="268" y="1093"/>
                    <a:pt x="268" y="1093"/>
                    <a:pt x="292" y="1069"/>
                  </a:cubicBezTo>
                  <a:cubicBezTo>
                    <a:pt x="292" y="1045"/>
                    <a:pt x="292" y="1021"/>
                    <a:pt x="292" y="1021"/>
                  </a:cubicBezTo>
                  <a:cubicBezTo>
                    <a:pt x="146" y="899"/>
                    <a:pt x="219" y="365"/>
                    <a:pt x="292" y="49"/>
                  </a:cubicBezTo>
                  <a:cubicBezTo>
                    <a:pt x="292" y="25"/>
                    <a:pt x="268" y="0"/>
                    <a:pt x="244" y="0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4"/>
            <p:cNvSpPr/>
            <p:nvPr/>
          </p:nvSpPr>
          <p:spPr>
            <a:xfrm>
              <a:off x="4558151" y="3864334"/>
              <a:ext cx="37898" cy="22747"/>
            </a:xfrm>
            <a:custGeom>
              <a:avLst/>
              <a:gdLst/>
              <a:ahLst/>
              <a:cxnLst/>
              <a:rect l="l" t="t" r="r" b="b"/>
              <a:pathLst>
                <a:path w="973" h="584" extrusionOk="0">
                  <a:moveTo>
                    <a:pt x="25" y="1"/>
                  </a:moveTo>
                  <a:cubicBezTo>
                    <a:pt x="1" y="25"/>
                    <a:pt x="1" y="49"/>
                    <a:pt x="1" y="74"/>
                  </a:cubicBezTo>
                  <a:cubicBezTo>
                    <a:pt x="195" y="390"/>
                    <a:pt x="535" y="584"/>
                    <a:pt x="924" y="584"/>
                  </a:cubicBezTo>
                  <a:cubicBezTo>
                    <a:pt x="948" y="584"/>
                    <a:pt x="973" y="584"/>
                    <a:pt x="973" y="560"/>
                  </a:cubicBezTo>
                  <a:cubicBezTo>
                    <a:pt x="973" y="511"/>
                    <a:pt x="948" y="511"/>
                    <a:pt x="924" y="511"/>
                  </a:cubicBezTo>
                  <a:cubicBezTo>
                    <a:pt x="584" y="487"/>
                    <a:pt x="268" y="317"/>
                    <a:pt x="74" y="25"/>
                  </a:cubicBezTo>
                  <a:cubicBezTo>
                    <a:pt x="74" y="1"/>
                    <a:pt x="50" y="1"/>
                    <a:pt x="25" y="1"/>
                  </a:cubicBezTo>
                  <a:close/>
                </a:path>
              </a:pathLst>
            </a:custGeom>
            <a:solidFill>
              <a:srgbClr val="261C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1" name="Google Shape;1581;p34"/>
          <p:cNvGrpSpPr/>
          <p:nvPr/>
        </p:nvGrpSpPr>
        <p:grpSpPr>
          <a:xfrm flipH="1">
            <a:off x="366691" y="-240769"/>
            <a:ext cx="2121888" cy="1886120"/>
            <a:chOff x="6655952" y="-180577"/>
            <a:chExt cx="2121888" cy="1414590"/>
          </a:xfrm>
        </p:grpSpPr>
        <p:grpSp>
          <p:nvGrpSpPr>
            <p:cNvPr id="1582" name="Google Shape;1582;p34"/>
            <p:cNvGrpSpPr/>
            <p:nvPr/>
          </p:nvGrpSpPr>
          <p:grpSpPr>
            <a:xfrm rot="1685293">
              <a:off x="8051699" y="334351"/>
              <a:ext cx="652925" cy="474307"/>
              <a:chOff x="5211663" y="1358969"/>
              <a:chExt cx="483893" cy="351481"/>
            </a:xfrm>
          </p:grpSpPr>
          <p:sp>
            <p:nvSpPr>
              <p:cNvPr id="1583" name="Google Shape;1583;p34"/>
              <p:cNvSpPr/>
              <p:nvPr/>
            </p:nvSpPr>
            <p:spPr>
              <a:xfrm>
                <a:off x="5519159" y="1395927"/>
                <a:ext cx="71050" cy="66812"/>
              </a:xfrm>
              <a:custGeom>
                <a:avLst/>
                <a:gdLst/>
                <a:ahLst/>
                <a:cxnLst/>
                <a:rect l="l" t="t" r="r" b="b"/>
                <a:pathLst>
                  <a:path w="1040" h="978" extrusionOk="0">
                    <a:moveTo>
                      <a:pt x="914" y="1"/>
                    </a:moveTo>
                    <a:cubicBezTo>
                      <a:pt x="801" y="1"/>
                      <a:pt x="571" y="36"/>
                      <a:pt x="67" y="176"/>
                    </a:cubicBezTo>
                    <a:cubicBezTo>
                      <a:pt x="0" y="198"/>
                      <a:pt x="16" y="324"/>
                      <a:pt x="95" y="324"/>
                    </a:cubicBezTo>
                    <a:cubicBezTo>
                      <a:pt x="102" y="324"/>
                      <a:pt x="109" y="323"/>
                      <a:pt x="116" y="322"/>
                    </a:cubicBezTo>
                    <a:cubicBezTo>
                      <a:pt x="359" y="249"/>
                      <a:pt x="626" y="200"/>
                      <a:pt x="869" y="152"/>
                    </a:cubicBezTo>
                    <a:lnTo>
                      <a:pt x="869" y="152"/>
                    </a:lnTo>
                    <a:cubicBezTo>
                      <a:pt x="796" y="322"/>
                      <a:pt x="626" y="662"/>
                      <a:pt x="505" y="880"/>
                    </a:cubicBezTo>
                    <a:cubicBezTo>
                      <a:pt x="480" y="905"/>
                      <a:pt x="480" y="953"/>
                      <a:pt x="529" y="977"/>
                    </a:cubicBezTo>
                    <a:lnTo>
                      <a:pt x="553" y="977"/>
                    </a:lnTo>
                    <a:cubicBezTo>
                      <a:pt x="577" y="977"/>
                      <a:pt x="602" y="977"/>
                      <a:pt x="602" y="953"/>
                    </a:cubicBezTo>
                    <a:cubicBezTo>
                      <a:pt x="650" y="880"/>
                      <a:pt x="990" y="249"/>
                      <a:pt x="1039" y="127"/>
                    </a:cubicBezTo>
                    <a:cubicBezTo>
                      <a:pt x="1039" y="103"/>
                      <a:pt x="1039" y="79"/>
                      <a:pt x="1039" y="30"/>
                    </a:cubicBezTo>
                    <a:cubicBezTo>
                      <a:pt x="1018" y="20"/>
                      <a:pt x="998" y="1"/>
                      <a:pt x="914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4" name="Google Shape;1584;p34"/>
              <p:cNvSpPr/>
              <p:nvPr/>
            </p:nvSpPr>
            <p:spPr>
              <a:xfrm>
                <a:off x="5211663" y="1358969"/>
                <a:ext cx="483893" cy="351481"/>
              </a:xfrm>
              <a:custGeom>
                <a:avLst/>
                <a:gdLst/>
                <a:ahLst/>
                <a:cxnLst/>
                <a:rect l="l" t="t" r="r" b="b"/>
                <a:pathLst>
                  <a:path w="7083" h="5145" extrusionOk="0">
                    <a:moveTo>
                      <a:pt x="3768" y="0"/>
                    </a:moveTo>
                    <a:cubicBezTo>
                      <a:pt x="3734" y="0"/>
                      <a:pt x="3701" y="4"/>
                      <a:pt x="3670" y="12"/>
                    </a:cubicBezTo>
                    <a:cubicBezTo>
                      <a:pt x="3014" y="207"/>
                      <a:pt x="3232" y="1713"/>
                      <a:pt x="3232" y="1713"/>
                    </a:cubicBezTo>
                    <a:cubicBezTo>
                      <a:pt x="3232" y="1713"/>
                      <a:pt x="1357" y="535"/>
                      <a:pt x="891" y="535"/>
                    </a:cubicBezTo>
                    <a:cubicBezTo>
                      <a:pt x="865" y="535"/>
                      <a:pt x="844" y="539"/>
                      <a:pt x="827" y="547"/>
                    </a:cubicBezTo>
                    <a:cubicBezTo>
                      <a:pt x="366" y="814"/>
                      <a:pt x="1483" y="1664"/>
                      <a:pt x="1483" y="1664"/>
                    </a:cubicBezTo>
                    <a:cubicBezTo>
                      <a:pt x="1483" y="1664"/>
                      <a:pt x="832" y="1473"/>
                      <a:pt x="445" y="1473"/>
                    </a:cubicBezTo>
                    <a:cubicBezTo>
                      <a:pt x="263" y="1473"/>
                      <a:pt x="140" y="1516"/>
                      <a:pt x="171" y="1640"/>
                    </a:cubicBezTo>
                    <a:cubicBezTo>
                      <a:pt x="269" y="2029"/>
                      <a:pt x="1022" y="2490"/>
                      <a:pt x="1022" y="2490"/>
                    </a:cubicBezTo>
                    <a:cubicBezTo>
                      <a:pt x="730" y="2490"/>
                      <a:pt x="439" y="2539"/>
                      <a:pt x="147" y="2587"/>
                    </a:cubicBezTo>
                    <a:cubicBezTo>
                      <a:pt x="1" y="2650"/>
                      <a:pt x="594" y="3616"/>
                      <a:pt x="1664" y="3616"/>
                    </a:cubicBezTo>
                    <a:cubicBezTo>
                      <a:pt x="1835" y="3616"/>
                      <a:pt x="2018" y="3592"/>
                      <a:pt x="2212" y="3535"/>
                    </a:cubicBezTo>
                    <a:lnTo>
                      <a:pt x="2212" y="3535"/>
                    </a:lnTo>
                    <a:lnTo>
                      <a:pt x="1095" y="4506"/>
                    </a:lnTo>
                    <a:cubicBezTo>
                      <a:pt x="1095" y="4506"/>
                      <a:pt x="2102" y="5144"/>
                      <a:pt x="3258" y="5144"/>
                    </a:cubicBezTo>
                    <a:cubicBezTo>
                      <a:pt x="3697" y="5144"/>
                      <a:pt x="4158" y="5052"/>
                      <a:pt x="4593" y="4798"/>
                    </a:cubicBezTo>
                    <a:cubicBezTo>
                      <a:pt x="7083" y="3365"/>
                      <a:pt x="4779" y="0"/>
                      <a:pt x="376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5" name="Google Shape;1585;p34"/>
              <p:cNvSpPr/>
              <p:nvPr/>
            </p:nvSpPr>
            <p:spPr>
              <a:xfrm>
                <a:off x="5467307" y="1398045"/>
                <a:ext cx="48164" cy="44746"/>
              </a:xfrm>
              <a:custGeom>
                <a:avLst/>
                <a:gdLst/>
                <a:ahLst/>
                <a:cxnLst/>
                <a:rect l="l" t="t" r="r" b="b"/>
                <a:pathLst>
                  <a:path w="705" h="655" extrusionOk="0">
                    <a:moveTo>
                      <a:pt x="443" y="1"/>
                    </a:moveTo>
                    <a:cubicBezTo>
                      <a:pt x="395" y="1"/>
                      <a:pt x="349" y="49"/>
                      <a:pt x="365" y="96"/>
                    </a:cubicBezTo>
                    <a:cubicBezTo>
                      <a:pt x="413" y="218"/>
                      <a:pt x="462" y="363"/>
                      <a:pt x="486" y="485"/>
                    </a:cubicBezTo>
                    <a:cubicBezTo>
                      <a:pt x="365" y="388"/>
                      <a:pt x="243" y="291"/>
                      <a:pt x="122" y="169"/>
                    </a:cubicBezTo>
                    <a:cubicBezTo>
                      <a:pt x="110" y="157"/>
                      <a:pt x="92" y="151"/>
                      <a:pt x="73" y="151"/>
                    </a:cubicBezTo>
                    <a:cubicBezTo>
                      <a:pt x="55" y="151"/>
                      <a:pt x="37" y="157"/>
                      <a:pt x="25" y="169"/>
                    </a:cubicBezTo>
                    <a:cubicBezTo>
                      <a:pt x="0" y="218"/>
                      <a:pt x="0" y="266"/>
                      <a:pt x="25" y="291"/>
                    </a:cubicBezTo>
                    <a:cubicBezTo>
                      <a:pt x="340" y="606"/>
                      <a:pt x="462" y="655"/>
                      <a:pt x="535" y="655"/>
                    </a:cubicBezTo>
                    <a:lnTo>
                      <a:pt x="559" y="655"/>
                    </a:lnTo>
                    <a:cubicBezTo>
                      <a:pt x="608" y="631"/>
                      <a:pt x="705" y="582"/>
                      <a:pt x="511" y="48"/>
                    </a:cubicBezTo>
                    <a:cubicBezTo>
                      <a:pt x="494" y="14"/>
                      <a:pt x="468" y="1"/>
                      <a:pt x="443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6" name="Google Shape;1586;p34"/>
              <p:cNvSpPr/>
              <p:nvPr/>
            </p:nvSpPr>
            <p:spPr>
              <a:xfrm>
                <a:off x="5309630" y="1479885"/>
                <a:ext cx="102954" cy="109167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598" extrusionOk="0">
                    <a:moveTo>
                      <a:pt x="479" y="1"/>
                    </a:moveTo>
                    <a:cubicBezTo>
                      <a:pt x="444" y="1"/>
                      <a:pt x="427" y="9"/>
                      <a:pt x="414" y="16"/>
                    </a:cubicBezTo>
                    <a:cubicBezTo>
                      <a:pt x="389" y="40"/>
                      <a:pt x="389" y="64"/>
                      <a:pt x="389" y="113"/>
                    </a:cubicBezTo>
                    <a:cubicBezTo>
                      <a:pt x="389" y="210"/>
                      <a:pt x="535" y="380"/>
                      <a:pt x="657" y="477"/>
                    </a:cubicBezTo>
                    <a:cubicBezTo>
                      <a:pt x="1" y="526"/>
                      <a:pt x="1" y="599"/>
                      <a:pt x="1" y="672"/>
                    </a:cubicBezTo>
                    <a:cubicBezTo>
                      <a:pt x="1" y="744"/>
                      <a:pt x="74" y="793"/>
                      <a:pt x="98" y="817"/>
                    </a:cubicBezTo>
                    <a:cubicBezTo>
                      <a:pt x="219" y="890"/>
                      <a:pt x="316" y="963"/>
                      <a:pt x="438" y="1012"/>
                    </a:cubicBezTo>
                    <a:cubicBezTo>
                      <a:pt x="316" y="1036"/>
                      <a:pt x="195" y="1085"/>
                      <a:pt x="98" y="1157"/>
                    </a:cubicBezTo>
                    <a:cubicBezTo>
                      <a:pt x="49" y="1182"/>
                      <a:pt x="49" y="1255"/>
                      <a:pt x="74" y="1303"/>
                    </a:cubicBezTo>
                    <a:cubicBezTo>
                      <a:pt x="185" y="1481"/>
                      <a:pt x="397" y="1598"/>
                      <a:pt x="619" y="1598"/>
                    </a:cubicBezTo>
                    <a:cubicBezTo>
                      <a:pt x="639" y="1598"/>
                      <a:pt x="660" y="1597"/>
                      <a:pt x="681" y="1595"/>
                    </a:cubicBezTo>
                    <a:cubicBezTo>
                      <a:pt x="778" y="1595"/>
                      <a:pt x="875" y="1570"/>
                      <a:pt x="948" y="1546"/>
                    </a:cubicBezTo>
                    <a:cubicBezTo>
                      <a:pt x="997" y="1546"/>
                      <a:pt x="1021" y="1498"/>
                      <a:pt x="997" y="1473"/>
                    </a:cubicBezTo>
                    <a:cubicBezTo>
                      <a:pt x="997" y="1438"/>
                      <a:pt x="971" y="1415"/>
                      <a:pt x="938" y="1415"/>
                    </a:cubicBezTo>
                    <a:cubicBezTo>
                      <a:pt x="925" y="1415"/>
                      <a:pt x="912" y="1418"/>
                      <a:pt x="899" y="1425"/>
                    </a:cubicBezTo>
                    <a:cubicBezTo>
                      <a:pt x="829" y="1446"/>
                      <a:pt x="756" y="1457"/>
                      <a:pt x="683" y="1457"/>
                    </a:cubicBezTo>
                    <a:cubicBezTo>
                      <a:pt x="507" y="1457"/>
                      <a:pt x="333" y="1392"/>
                      <a:pt x="195" y="1255"/>
                    </a:cubicBezTo>
                    <a:cubicBezTo>
                      <a:pt x="365" y="1157"/>
                      <a:pt x="535" y="1109"/>
                      <a:pt x="705" y="1085"/>
                    </a:cubicBezTo>
                    <a:lnTo>
                      <a:pt x="729" y="1085"/>
                    </a:lnTo>
                    <a:cubicBezTo>
                      <a:pt x="754" y="1060"/>
                      <a:pt x="778" y="1036"/>
                      <a:pt x="778" y="1012"/>
                    </a:cubicBezTo>
                    <a:cubicBezTo>
                      <a:pt x="778" y="987"/>
                      <a:pt x="754" y="963"/>
                      <a:pt x="729" y="939"/>
                    </a:cubicBezTo>
                    <a:lnTo>
                      <a:pt x="705" y="939"/>
                    </a:lnTo>
                    <a:cubicBezTo>
                      <a:pt x="511" y="890"/>
                      <a:pt x="341" y="793"/>
                      <a:pt x="171" y="696"/>
                    </a:cubicBezTo>
                    <a:cubicBezTo>
                      <a:pt x="389" y="647"/>
                      <a:pt x="608" y="623"/>
                      <a:pt x="827" y="623"/>
                    </a:cubicBezTo>
                    <a:cubicBezTo>
                      <a:pt x="851" y="623"/>
                      <a:pt x="875" y="599"/>
                      <a:pt x="899" y="574"/>
                    </a:cubicBezTo>
                    <a:cubicBezTo>
                      <a:pt x="899" y="550"/>
                      <a:pt x="899" y="526"/>
                      <a:pt x="875" y="502"/>
                    </a:cubicBezTo>
                    <a:cubicBezTo>
                      <a:pt x="754" y="404"/>
                      <a:pt x="657" y="283"/>
                      <a:pt x="559" y="161"/>
                    </a:cubicBezTo>
                    <a:lnTo>
                      <a:pt x="559" y="161"/>
                    </a:lnTo>
                    <a:cubicBezTo>
                      <a:pt x="851" y="259"/>
                      <a:pt x="1118" y="380"/>
                      <a:pt x="1385" y="526"/>
                    </a:cubicBezTo>
                    <a:cubicBezTo>
                      <a:pt x="1434" y="526"/>
                      <a:pt x="1482" y="526"/>
                      <a:pt x="1482" y="477"/>
                    </a:cubicBezTo>
                    <a:cubicBezTo>
                      <a:pt x="1507" y="429"/>
                      <a:pt x="1482" y="404"/>
                      <a:pt x="1458" y="380"/>
                    </a:cubicBezTo>
                    <a:cubicBezTo>
                      <a:pt x="803" y="61"/>
                      <a:pt x="574" y="1"/>
                      <a:pt x="479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7" name="Google Shape;1587;p34"/>
              <p:cNvSpPr/>
              <p:nvPr/>
            </p:nvSpPr>
            <p:spPr>
              <a:xfrm>
                <a:off x="5442439" y="1508440"/>
                <a:ext cx="151050" cy="201598"/>
              </a:xfrm>
              <a:custGeom>
                <a:avLst/>
                <a:gdLst/>
                <a:ahLst/>
                <a:cxnLst/>
                <a:rect l="l" t="t" r="r" b="b"/>
                <a:pathLst>
                  <a:path w="2211" h="2951" extrusionOk="0">
                    <a:moveTo>
                      <a:pt x="2131" y="1"/>
                    </a:moveTo>
                    <a:cubicBezTo>
                      <a:pt x="2118" y="1"/>
                      <a:pt x="2103" y="4"/>
                      <a:pt x="2089" y="11"/>
                    </a:cubicBezTo>
                    <a:cubicBezTo>
                      <a:pt x="2089" y="11"/>
                      <a:pt x="0" y="982"/>
                      <a:pt x="49" y="2877"/>
                    </a:cubicBezTo>
                    <a:cubicBezTo>
                      <a:pt x="49" y="2901"/>
                      <a:pt x="73" y="2950"/>
                      <a:pt x="121" y="2950"/>
                    </a:cubicBezTo>
                    <a:cubicBezTo>
                      <a:pt x="170" y="2950"/>
                      <a:pt x="194" y="2901"/>
                      <a:pt x="194" y="2877"/>
                    </a:cubicBezTo>
                    <a:cubicBezTo>
                      <a:pt x="170" y="1080"/>
                      <a:pt x="2138" y="132"/>
                      <a:pt x="2162" y="132"/>
                    </a:cubicBezTo>
                    <a:cubicBezTo>
                      <a:pt x="2186" y="108"/>
                      <a:pt x="2211" y="84"/>
                      <a:pt x="2186" y="35"/>
                    </a:cubicBezTo>
                    <a:cubicBezTo>
                      <a:pt x="2186" y="18"/>
                      <a:pt x="2162" y="1"/>
                      <a:pt x="2131" y="1"/>
                    </a:cubicBezTo>
                    <a:close/>
                  </a:path>
                </a:pathLst>
              </a:custGeom>
              <a:solidFill>
                <a:srgbClr val="261D2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8" name="Google Shape;1588;p34"/>
            <p:cNvSpPr/>
            <p:nvPr/>
          </p:nvSpPr>
          <p:spPr>
            <a:xfrm rot="-2700000">
              <a:off x="7005059" y="-115361"/>
              <a:ext cx="716375" cy="1284157"/>
            </a:xfrm>
            <a:custGeom>
              <a:avLst/>
              <a:gdLst/>
              <a:ahLst/>
              <a:cxnLst/>
              <a:rect l="l" t="t" r="r" b="b"/>
              <a:pathLst>
                <a:path w="6681" h="11977" extrusionOk="0">
                  <a:moveTo>
                    <a:pt x="4276" y="0"/>
                  </a:moveTo>
                  <a:cubicBezTo>
                    <a:pt x="4276" y="0"/>
                    <a:pt x="4082" y="49"/>
                    <a:pt x="3839" y="146"/>
                  </a:cubicBezTo>
                  <a:lnTo>
                    <a:pt x="3887" y="267"/>
                  </a:lnTo>
                  <a:lnTo>
                    <a:pt x="3863" y="292"/>
                  </a:lnTo>
                  <a:cubicBezTo>
                    <a:pt x="4009" y="243"/>
                    <a:pt x="4155" y="195"/>
                    <a:pt x="4300" y="146"/>
                  </a:cubicBezTo>
                  <a:lnTo>
                    <a:pt x="4276" y="0"/>
                  </a:lnTo>
                  <a:close/>
                  <a:moveTo>
                    <a:pt x="3426" y="316"/>
                  </a:moveTo>
                  <a:cubicBezTo>
                    <a:pt x="3280" y="365"/>
                    <a:pt x="3134" y="437"/>
                    <a:pt x="3013" y="510"/>
                  </a:cubicBezTo>
                  <a:lnTo>
                    <a:pt x="3080" y="645"/>
                  </a:lnTo>
                  <a:lnTo>
                    <a:pt x="3080" y="645"/>
                  </a:lnTo>
                  <a:cubicBezTo>
                    <a:pt x="3198" y="578"/>
                    <a:pt x="3336" y="530"/>
                    <a:pt x="3474" y="437"/>
                  </a:cubicBezTo>
                  <a:lnTo>
                    <a:pt x="3426" y="316"/>
                  </a:lnTo>
                  <a:close/>
                  <a:moveTo>
                    <a:pt x="3080" y="645"/>
                  </a:moveTo>
                  <a:cubicBezTo>
                    <a:pt x="3074" y="649"/>
                    <a:pt x="3068" y="652"/>
                    <a:pt x="3061" y="656"/>
                  </a:cubicBezTo>
                  <a:lnTo>
                    <a:pt x="3086" y="656"/>
                  </a:lnTo>
                  <a:lnTo>
                    <a:pt x="3080" y="645"/>
                  </a:lnTo>
                  <a:close/>
                  <a:moveTo>
                    <a:pt x="2624" y="753"/>
                  </a:moveTo>
                  <a:cubicBezTo>
                    <a:pt x="2503" y="850"/>
                    <a:pt x="2406" y="948"/>
                    <a:pt x="2284" y="1069"/>
                  </a:cubicBezTo>
                  <a:lnTo>
                    <a:pt x="2403" y="1164"/>
                  </a:lnTo>
                  <a:lnTo>
                    <a:pt x="2403" y="1164"/>
                  </a:lnTo>
                  <a:cubicBezTo>
                    <a:pt x="2496" y="1055"/>
                    <a:pt x="2609" y="965"/>
                    <a:pt x="2721" y="875"/>
                  </a:cubicBezTo>
                  <a:lnTo>
                    <a:pt x="2624" y="753"/>
                  </a:lnTo>
                  <a:close/>
                  <a:moveTo>
                    <a:pt x="2403" y="1164"/>
                  </a:moveTo>
                  <a:cubicBezTo>
                    <a:pt x="2396" y="1173"/>
                    <a:pt x="2388" y="1182"/>
                    <a:pt x="2381" y="1191"/>
                  </a:cubicBezTo>
                  <a:lnTo>
                    <a:pt x="2406" y="1166"/>
                  </a:lnTo>
                  <a:lnTo>
                    <a:pt x="2403" y="1164"/>
                  </a:lnTo>
                  <a:close/>
                  <a:moveTo>
                    <a:pt x="1993" y="1409"/>
                  </a:moveTo>
                  <a:cubicBezTo>
                    <a:pt x="1895" y="1531"/>
                    <a:pt x="1823" y="1676"/>
                    <a:pt x="1774" y="1822"/>
                  </a:cubicBezTo>
                  <a:lnTo>
                    <a:pt x="1895" y="1871"/>
                  </a:lnTo>
                  <a:lnTo>
                    <a:pt x="1895" y="1895"/>
                  </a:lnTo>
                  <a:cubicBezTo>
                    <a:pt x="1944" y="1749"/>
                    <a:pt x="2017" y="1628"/>
                    <a:pt x="2114" y="1506"/>
                  </a:cubicBezTo>
                  <a:lnTo>
                    <a:pt x="1993" y="1409"/>
                  </a:lnTo>
                  <a:close/>
                  <a:moveTo>
                    <a:pt x="1628" y="2259"/>
                  </a:moveTo>
                  <a:cubicBezTo>
                    <a:pt x="1604" y="2405"/>
                    <a:pt x="1580" y="2551"/>
                    <a:pt x="1580" y="2697"/>
                  </a:cubicBezTo>
                  <a:lnTo>
                    <a:pt x="1701" y="2697"/>
                  </a:lnTo>
                  <a:cubicBezTo>
                    <a:pt x="1704" y="2559"/>
                    <a:pt x="1728" y="2421"/>
                    <a:pt x="1774" y="2284"/>
                  </a:cubicBezTo>
                  <a:lnTo>
                    <a:pt x="1628" y="2259"/>
                  </a:lnTo>
                  <a:close/>
                  <a:moveTo>
                    <a:pt x="1701" y="2697"/>
                  </a:moveTo>
                  <a:cubicBezTo>
                    <a:pt x="1701" y="2705"/>
                    <a:pt x="1701" y="2713"/>
                    <a:pt x="1701" y="2721"/>
                  </a:cubicBezTo>
                  <a:lnTo>
                    <a:pt x="1725" y="2697"/>
                  </a:lnTo>
                  <a:close/>
                  <a:moveTo>
                    <a:pt x="1774" y="3158"/>
                  </a:moveTo>
                  <a:lnTo>
                    <a:pt x="1628" y="3183"/>
                  </a:lnTo>
                  <a:cubicBezTo>
                    <a:pt x="1628" y="3304"/>
                    <a:pt x="1677" y="3401"/>
                    <a:pt x="1701" y="3523"/>
                  </a:cubicBezTo>
                  <a:lnTo>
                    <a:pt x="1725" y="3620"/>
                  </a:lnTo>
                  <a:lnTo>
                    <a:pt x="1871" y="3571"/>
                  </a:lnTo>
                  <a:lnTo>
                    <a:pt x="1847" y="3474"/>
                  </a:lnTo>
                  <a:cubicBezTo>
                    <a:pt x="1798" y="3377"/>
                    <a:pt x="1774" y="3255"/>
                    <a:pt x="1774" y="3158"/>
                  </a:cubicBezTo>
                  <a:close/>
                  <a:moveTo>
                    <a:pt x="3329" y="3863"/>
                  </a:moveTo>
                  <a:cubicBezTo>
                    <a:pt x="3232" y="3887"/>
                    <a:pt x="3061" y="3887"/>
                    <a:pt x="2867" y="3887"/>
                  </a:cubicBezTo>
                  <a:lnTo>
                    <a:pt x="2867" y="4054"/>
                  </a:lnTo>
                  <a:lnTo>
                    <a:pt x="2867" y="4054"/>
                  </a:lnTo>
                  <a:cubicBezTo>
                    <a:pt x="3049" y="4033"/>
                    <a:pt x="3189" y="4032"/>
                    <a:pt x="3329" y="4008"/>
                  </a:cubicBezTo>
                  <a:lnTo>
                    <a:pt x="3329" y="3863"/>
                  </a:lnTo>
                  <a:close/>
                  <a:moveTo>
                    <a:pt x="2867" y="4054"/>
                  </a:moveTo>
                  <a:cubicBezTo>
                    <a:pt x="2859" y="4055"/>
                    <a:pt x="2851" y="4056"/>
                    <a:pt x="2843" y="4057"/>
                  </a:cubicBezTo>
                  <a:lnTo>
                    <a:pt x="2867" y="4057"/>
                  </a:lnTo>
                  <a:lnTo>
                    <a:pt x="2867" y="4054"/>
                  </a:lnTo>
                  <a:close/>
                  <a:moveTo>
                    <a:pt x="2406" y="3960"/>
                  </a:moveTo>
                  <a:cubicBezTo>
                    <a:pt x="2284" y="3984"/>
                    <a:pt x="2163" y="4008"/>
                    <a:pt x="2041" y="4033"/>
                  </a:cubicBezTo>
                  <a:lnTo>
                    <a:pt x="2017" y="3984"/>
                  </a:lnTo>
                  <a:lnTo>
                    <a:pt x="1871" y="4033"/>
                  </a:lnTo>
                  <a:cubicBezTo>
                    <a:pt x="1944" y="4178"/>
                    <a:pt x="2017" y="4324"/>
                    <a:pt x="2090" y="4446"/>
                  </a:cubicBezTo>
                  <a:lnTo>
                    <a:pt x="2211" y="4373"/>
                  </a:lnTo>
                  <a:cubicBezTo>
                    <a:pt x="2163" y="4300"/>
                    <a:pt x="2138" y="4227"/>
                    <a:pt x="2090" y="4178"/>
                  </a:cubicBezTo>
                  <a:cubicBezTo>
                    <a:pt x="2211" y="4130"/>
                    <a:pt x="2333" y="4130"/>
                    <a:pt x="2430" y="4106"/>
                  </a:cubicBezTo>
                  <a:lnTo>
                    <a:pt x="2406" y="3960"/>
                  </a:lnTo>
                  <a:close/>
                  <a:moveTo>
                    <a:pt x="1531" y="4178"/>
                  </a:moveTo>
                  <a:cubicBezTo>
                    <a:pt x="1385" y="4227"/>
                    <a:pt x="1240" y="4300"/>
                    <a:pt x="1118" y="4349"/>
                  </a:cubicBezTo>
                  <a:lnTo>
                    <a:pt x="1185" y="4483"/>
                  </a:lnTo>
                  <a:lnTo>
                    <a:pt x="1185" y="4483"/>
                  </a:lnTo>
                  <a:cubicBezTo>
                    <a:pt x="1303" y="4416"/>
                    <a:pt x="1441" y="4370"/>
                    <a:pt x="1580" y="4324"/>
                  </a:cubicBezTo>
                  <a:lnTo>
                    <a:pt x="1531" y="4178"/>
                  </a:lnTo>
                  <a:close/>
                  <a:moveTo>
                    <a:pt x="1185" y="4483"/>
                  </a:moveTo>
                  <a:lnTo>
                    <a:pt x="1185" y="4483"/>
                  </a:lnTo>
                  <a:cubicBezTo>
                    <a:pt x="1179" y="4487"/>
                    <a:pt x="1173" y="4491"/>
                    <a:pt x="1167" y="4494"/>
                  </a:cubicBezTo>
                  <a:lnTo>
                    <a:pt x="1191" y="4494"/>
                  </a:lnTo>
                  <a:lnTo>
                    <a:pt x="1185" y="4483"/>
                  </a:lnTo>
                  <a:close/>
                  <a:moveTo>
                    <a:pt x="3426" y="4203"/>
                  </a:moveTo>
                  <a:cubicBezTo>
                    <a:pt x="3377" y="4324"/>
                    <a:pt x="3304" y="4446"/>
                    <a:pt x="3207" y="4519"/>
                  </a:cubicBezTo>
                  <a:lnTo>
                    <a:pt x="3304" y="4640"/>
                  </a:lnTo>
                  <a:cubicBezTo>
                    <a:pt x="3426" y="4543"/>
                    <a:pt x="3499" y="4397"/>
                    <a:pt x="3572" y="4251"/>
                  </a:cubicBezTo>
                  <a:lnTo>
                    <a:pt x="3426" y="4203"/>
                  </a:lnTo>
                  <a:close/>
                  <a:moveTo>
                    <a:pt x="2478" y="4664"/>
                  </a:moveTo>
                  <a:lnTo>
                    <a:pt x="2406" y="4786"/>
                  </a:lnTo>
                  <a:cubicBezTo>
                    <a:pt x="2503" y="4859"/>
                    <a:pt x="2624" y="4883"/>
                    <a:pt x="2746" y="4883"/>
                  </a:cubicBezTo>
                  <a:lnTo>
                    <a:pt x="2891" y="4883"/>
                  </a:lnTo>
                  <a:lnTo>
                    <a:pt x="2867" y="4737"/>
                  </a:lnTo>
                  <a:cubicBezTo>
                    <a:pt x="2831" y="4743"/>
                    <a:pt x="2796" y="4746"/>
                    <a:pt x="2762" y="4746"/>
                  </a:cubicBezTo>
                  <a:cubicBezTo>
                    <a:pt x="2661" y="4746"/>
                    <a:pt x="2570" y="4719"/>
                    <a:pt x="2478" y="4664"/>
                  </a:cubicBezTo>
                  <a:close/>
                  <a:moveTo>
                    <a:pt x="705" y="4616"/>
                  </a:moveTo>
                  <a:cubicBezTo>
                    <a:pt x="584" y="4713"/>
                    <a:pt x="486" y="4810"/>
                    <a:pt x="389" y="4932"/>
                  </a:cubicBezTo>
                  <a:lnTo>
                    <a:pt x="486" y="5004"/>
                  </a:lnTo>
                  <a:lnTo>
                    <a:pt x="486" y="5029"/>
                  </a:lnTo>
                  <a:cubicBezTo>
                    <a:pt x="584" y="4907"/>
                    <a:pt x="681" y="4810"/>
                    <a:pt x="802" y="4737"/>
                  </a:cubicBezTo>
                  <a:lnTo>
                    <a:pt x="705" y="4616"/>
                  </a:lnTo>
                  <a:close/>
                  <a:moveTo>
                    <a:pt x="146" y="5320"/>
                  </a:moveTo>
                  <a:cubicBezTo>
                    <a:pt x="74" y="5466"/>
                    <a:pt x="49" y="5612"/>
                    <a:pt x="25" y="5757"/>
                  </a:cubicBezTo>
                  <a:lnTo>
                    <a:pt x="171" y="5782"/>
                  </a:lnTo>
                  <a:cubicBezTo>
                    <a:pt x="171" y="5636"/>
                    <a:pt x="219" y="5515"/>
                    <a:pt x="268" y="5369"/>
                  </a:cubicBezTo>
                  <a:lnTo>
                    <a:pt x="146" y="5320"/>
                  </a:lnTo>
                  <a:close/>
                  <a:moveTo>
                    <a:pt x="1" y="6219"/>
                  </a:moveTo>
                  <a:cubicBezTo>
                    <a:pt x="25" y="6389"/>
                    <a:pt x="49" y="6535"/>
                    <a:pt x="98" y="6681"/>
                  </a:cubicBezTo>
                  <a:lnTo>
                    <a:pt x="219" y="6656"/>
                  </a:lnTo>
                  <a:cubicBezTo>
                    <a:pt x="195" y="6511"/>
                    <a:pt x="171" y="6365"/>
                    <a:pt x="171" y="6219"/>
                  </a:cubicBezTo>
                  <a:close/>
                  <a:moveTo>
                    <a:pt x="341" y="7045"/>
                  </a:moveTo>
                  <a:lnTo>
                    <a:pt x="219" y="7118"/>
                  </a:lnTo>
                  <a:cubicBezTo>
                    <a:pt x="268" y="7239"/>
                    <a:pt x="316" y="7385"/>
                    <a:pt x="389" y="7531"/>
                  </a:cubicBezTo>
                  <a:lnTo>
                    <a:pt x="535" y="7458"/>
                  </a:lnTo>
                  <a:cubicBezTo>
                    <a:pt x="462" y="7312"/>
                    <a:pt x="414" y="7191"/>
                    <a:pt x="341" y="7045"/>
                  </a:cubicBezTo>
                  <a:close/>
                  <a:moveTo>
                    <a:pt x="729" y="7871"/>
                  </a:moveTo>
                  <a:lnTo>
                    <a:pt x="608" y="7944"/>
                  </a:lnTo>
                  <a:lnTo>
                    <a:pt x="632" y="7992"/>
                  </a:lnTo>
                  <a:cubicBezTo>
                    <a:pt x="705" y="8114"/>
                    <a:pt x="778" y="8211"/>
                    <a:pt x="827" y="8308"/>
                  </a:cubicBezTo>
                  <a:lnTo>
                    <a:pt x="948" y="8235"/>
                  </a:lnTo>
                  <a:cubicBezTo>
                    <a:pt x="899" y="8138"/>
                    <a:pt x="827" y="8041"/>
                    <a:pt x="778" y="7920"/>
                  </a:cubicBezTo>
                  <a:lnTo>
                    <a:pt x="729" y="7871"/>
                  </a:lnTo>
                  <a:close/>
                  <a:moveTo>
                    <a:pt x="1191" y="8600"/>
                  </a:moveTo>
                  <a:lnTo>
                    <a:pt x="1069" y="8673"/>
                  </a:lnTo>
                  <a:cubicBezTo>
                    <a:pt x="1191" y="8794"/>
                    <a:pt x="1288" y="8915"/>
                    <a:pt x="1385" y="9037"/>
                  </a:cubicBezTo>
                  <a:lnTo>
                    <a:pt x="1482" y="8915"/>
                  </a:lnTo>
                  <a:cubicBezTo>
                    <a:pt x="1385" y="8818"/>
                    <a:pt x="1288" y="8697"/>
                    <a:pt x="1191" y="8600"/>
                  </a:cubicBezTo>
                  <a:close/>
                  <a:moveTo>
                    <a:pt x="1798" y="9231"/>
                  </a:moveTo>
                  <a:lnTo>
                    <a:pt x="1701" y="9353"/>
                  </a:lnTo>
                  <a:cubicBezTo>
                    <a:pt x="1823" y="9450"/>
                    <a:pt x="1944" y="9547"/>
                    <a:pt x="2065" y="9644"/>
                  </a:cubicBezTo>
                  <a:lnTo>
                    <a:pt x="2138" y="9523"/>
                  </a:lnTo>
                  <a:cubicBezTo>
                    <a:pt x="2017" y="9426"/>
                    <a:pt x="1920" y="9328"/>
                    <a:pt x="1798" y="9231"/>
                  </a:cubicBezTo>
                  <a:close/>
                  <a:moveTo>
                    <a:pt x="5029" y="9328"/>
                  </a:moveTo>
                  <a:cubicBezTo>
                    <a:pt x="4981" y="9328"/>
                    <a:pt x="4932" y="9328"/>
                    <a:pt x="4908" y="9353"/>
                  </a:cubicBezTo>
                  <a:lnTo>
                    <a:pt x="4932" y="9499"/>
                  </a:lnTo>
                  <a:lnTo>
                    <a:pt x="5053" y="9499"/>
                  </a:lnTo>
                  <a:cubicBezTo>
                    <a:pt x="5029" y="9523"/>
                    <a:pt x="5005" y="9547"/>
                    <a:pt x="4981" y="9571"/>
                  </a:cubicBezTo>
                  <a:lnTo>
                    <a:pt x="5078" y="9693"/>
                  </a:lnTo>
                  <a:cubicBezTo>
                    <a:pt x="5151" y="9644"/>
                    <a:pt x="5199" y="9571"/>
                    <a:pt x="5223" y="9474"/>
                  </a:cubicBezTo>
                  <a:cubicBezTo>
                    <a:pt x="5223" y="9450"/>
                    <a:pt x="5199" y="9328"/>
                    <a:pt x="5029" y="9328"/>
                  </a:cubicBezTo>
                  <a:close/>
                  <a:moveTo>
                    <a:pt x="2527" y="9717"/>
                  </a:moveTo>
                  <a:lnTo>
                    <a:pt x="2478" y="9863"/>
                  </a:lnTo>
                  <a:cubicBezTo>
                    <a:pt x="2600" y="9936"/>
                    <a:pt x="2746" y="9984"/>
                    <a:pt x="2891" y="10033"/>
                  </a:cubicBezTo>
                  <a:lnTo>
                    <a:pt x="2940" y="9887"/>
                  </a:lnTo>
                  <a:cubicBezTo>
                    <a:pt x="2794" y="9839"/>
                    <a:pt x="2673" y="9790"/>
                    <a:pt x="2527" y="9717"/>
                  </a:cubicBezTo>
                  <a:close/>
                  <a:moveTo>
                    <a:pt x="4470" y="9596"/>
                  </a:moveTo>
                  <a:cubicBezTo>
                    <a:pt x="4373" y="9693"/>
                    <a:pt x="4300" y="9814"/>
                    <a:pt x="4276" y="9936"/>
                  </a:cubicBezTo>
                  <a:lnTo>
                    <a:pt x="4203" y="9936"/>
                  </a:lnTo>
                  <a:lnTo>
                    <a:pt x="4252" y="10082"/>
                  </a:lnTo>
                  <a:lnTo>
                    <a:pt x="4373" y="10057"/>
                  </a:lnTo>
                  <a:cubicBezTo>
                    <a:pt x="4495" y="10033"/>
                    <a:pt x="4592" y="9984"/>
                    <a:pt x="4689" y="9960"/>
                  </a:cubicBezTo>
                  <a:lnTo>
                    <a:pt x="4616" y="9814"/>
                  </a:lnTo>
                  <a:lnTo>
                    <a:pt x="4446" y="9887"/>
                  </a:lnTo>
                  <a:cubicBezTo>
                    <a:pt x="4495" y="9814"/>
                    <a:pt x="4519" y="9766"/>
                    <a:pt x="4568" y="9717"/>
                  </a:cubicBezTo>
                  <a:lnTo>
                    <a:pt x="4470" y="9596"/>
                  </a:lnTo>
                  <a:close/>
                  <a:moveTo>
                    <a:pt x="3353" y="9984"/>
                  </a:moveTo>
                  <a:lnTo>
                    <a:pt x="3329" y="10130"/>
                  </a:lnTo>
                  <a:cubicBezTo>
                    <a:pt x="3450" y="10130"/>
                    <a:pt x="3547" y="10154"/>
                    <a:pt x="3669" y="10154"/>
                  </a:cubicBezTo>
                  <a:lnTo>
                    <a:pt x="3790" y="10154"/>
                  </a:lnTo>
                  <a:lnTo>
                    <a:pt x="3790" y="9984"/>
                  </a:lnTo>
                  <a:cubicBezTo>
                    <a:pt x="3742" y="9992"/>
                    <a:pt x="3693" y="9995"/>
                    <a:pt x="3644" y="9995"/>
                  </a:cubicBezTo>
                  <a:cubicBezTo>
                    <a:pt x="3547" y="9995"/>
                    <a:pt x="3450" y="9984"/>
                    <a:pt x="3353" y="9984"/>
                  </a:cubicBezTo>
                  <a:close/>
                  <a:moveTo>
                    <a:pt x="4203" y="10494"/>
                  </a:moveTo>
                  <a:cubicBezTo>
                    <a:pt x="4227" y="10640"/>
                    <a:pt x="4252" y="10810"/>
                    <a:pt x="4325" y="10956"/>
                  </a:cubicBezTo>
                  <a:lnTo>
                    <a:pt x="4446" y="10907"/>
                  </a:lnTo>
                  <a:cubicBezTo>
                    <a:pt x="4398" y="10786"/>
                    <a:pt x="4373" y="10640"/>
                    <a:pt x="4349" y="10494"/>
                  </a:cubicBezTo>
                  <a:close/>
                  <a:moveTo>
                    <a:pt x="4665" y="11248"/>
                  </a:moveTo>
                  <a:lnTo>
                    <a:pt x="4543" y="11345"/>
                  </a:lnTo>
                  <a:cubicBezTo>
                    <a:pt x="4640" y="11466"/>
                    <a:pt x="4762" y="11563"/>
                    <a:pt x="4883" y="11661"/>
                  </a:cubicBezTo>
                  <a:lnTo>
                    <a:pt x="4981" y="11563"/>
                  </a:lnTo>
                  <a:cubicBezTo>
                    <a:pt x="4859" y="11466"/>
                    <a:pt x="4762" y="11369"/>
                    <a:pt x="4665" y="11248"/>
                  </a:cubicBezTo>
                  <a:close/>
                  <a:moveTo>
                    <a:pt x="5345" y="11733"/>
                  </a:moveTo>
                  <a:lnTo>
                    <a:pt x="5296" y="11855"/>
                  </a:lnTo>
                  <a:cubicBezTo>
                    <a:pt x="5442" y="11928"/>
                    <a:pt x="5588" y="11952"/>
                    <a:pt x="5758" y="11976"/>
                  </a:cubicBezTo>
                  <a:lnTo>
                    <a:pt x="5758" y="11831"/>
                  </a:lnTo>
                  <a:cubicBezTo>
                    <a:pt x="5636" y="11806"/>
                    <a:pt x="5491" y="11782"/>
                    <a:pt x="5345" y="11733"/>
                  </a:cubicBezTo>
                  <a:close/>
                  <a:moveTo>
                    <a:pt x="6632" y="11758"/>
                  </a:moveTo>
                  <a:cubicBezTo>
                    <a:pt x="6487" y="11782"/>
                    <a:pt x="6365" y="11806"/>
                    <a:pt x="6219" y="11831"/>
                  </a:cubicBezTo>
                  <a:lnTo>
                    <a:pt x="6219" y="11976"/>
                  </a:lnTo>
                  <a:cubicBezTo>
                    <a:pt x="6365" y="11952"/>
                    <a:pt x="6511" y="11928"/>
                    <a:pt x="6681" y="11879"/>
                  </a:cubicBezTo>
                  <a:lnTo>
                    <a:pt x="6632" y="11758"/>
                  </a:ln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9" name="Google Shape;1589;p34"/>
          <p:cNvGrpSpPr/>
          <p:nvPr/>
        </p:nvGrpSpPr>
        <p:grpSpPr>
          <a:xfrm flipH="1">
            <a:off x="8230789" y="2382291"/>
            <a:ext cx="1277992" cy="1347004"/>
            <a:chOff x="855987" y="2204128"/>
            <a:chExt cx="1217483" cy="962421"/>
          </a:xfrm>
        </p:grpSpPr>
        <p:grpSp>
          <p:nvGrpSpPr>
            <p:cNvPr id="1590" name="Google Shape;1590;p34"/>
            <p:cNvGrpSpPr/>
            <p:nvPr/>
          </p:nvGrpSpPr>
          <p:grpSpPr>
            <a:xfrm>
              <a:off x="855987" y="2204128"/>
              <a:ext cx="1146639" cy="962421"/>
              <a:chOff x="958238" y="2157575"/>
              <a:chExt cx="1115191" cy="936025"/>
            </a:xfrm>
          </p:grpSpPr>
          <p:sp>
            <p:nvSpPr>
              <p:cNvPr id="1591" name="Google Shape;1591;p34"/>
              <p:cNvSpPr/>
              <p:nvPr/>
            </p:nvSpPr>
            <p:spPr>
              <a:xfrm>
                <a:off x="1253863" y="215757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2" name="Google Shape;1592;p34"/>
              <p:cNvSpPr/>
              <p:nvPr/>
            </p:nvSpPr>
            <p:spPr>
              <a:xfrm>
                <a:off x="1441088" y="23251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34"/>
              <p:cNvSpPr/>
              <p:nvPr/>
            </p:nvSpPr>
            <p:spPr>
              <a:xfrm>
                <a:off x="997663" y="233495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34"/>
              <p:cNvSpPr/>
              <p:nvPr/>
            </p:nvSpPr>
            <p:spPr>
              <a:xfrm>
                <a:off x="958238" y="2551725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5" name="Google Shape;1595;p34"/>
              <p:cNvSpPr/>
              <p:nvPr/>
            </p:nvSpPr>
            <p:spPr>
              <a:xfrm>
                <a:off x="1165163" y="2601000"/>
                <a:ext cx="4926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6" name="Google Shape;1596;p34"/>
              <p:cNvSpPr/>
              <p:nvPr/>
            </p:nvSpPr>
            <p:spPr>
              <a:xfrm>
                <a:off x="1450928" y="2561600"/>
                <a:ext cx="622500" cy="4926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7" name="Google Shape;1597;p34"/>
            <p:cNvSpPr/>
            <p:nvPr/>
          </p:nvSpPr>
          <p:spPr>
            <a:xfrm>
              <a:off x="926851" y="2206843"/>
              <a:ext cx="1146619" cy="869887"/>
            </a:xfrm>
            <a:custGeom>
              <a:avLst/>
              <a:gdLst/>
              <a:ahLst/>
              <a:cxnLst/>
              <a:rect l="l" t="t" r="r" b="b"/>
              <a:pathLst>
                <a:path w="6074" h="4608" extrusionOk="0">
                  <a:moveTo>
                    <a:pt x="1749" y="936"/>
                  </a:moveTo>
                  <a:cubicBezTo>
                    <a:pt x="1968" y="985"/>
                    <a:pt x="2187" y="1131"/>
                    <a:pt x="2284" y="1325"/>
                  </a:cubicBezTo>
                  <a:cubicBezTo>
                    <a:pt x="2284" y="1398"/>
                    <a:pt x="2260" y="1446"/>
                    <a:pt x="2211" y="1471"/>
                  </a:cubicBezTo>
                  <a:cubicBezTo>
                    <a:pt x="2162" y="1519"/>
                    <a:pt x="2114" y="1519"/>
                    <a:pt x="2065" y="1544"/>
                  </a:cubicBezTo>
                  <a:cubicBezTo>
                    <a:pt x="1871" y="1544"/>
                    <a:pt x="1725" y="1276"/>
                    <a:pt x="1677" y="1155"/>
                  </a:cubicBezTo>
                  <a:lnTo>
                    <a:pt x="1677" y="1131"/>
                  </a:lnTo>
                  <a:cubicBezTo>
                    <a:pt x="1701" y="1058"/>
                    <a:pt x="1725" y="1009"/>
                    <a:pt x="1749" y="936"/>
                  </a:cubicBezTo>
                  <a:close/>
                  <a:moveTo>
                    <a:pt x="3936" y="1301"/>
                  </a:moveTo>
                  <a:lnTo>
                    <a:pt x="3936" y="1301"/>
                  </a:lnTo>
                  <a:cubicBezTo>
                    <a:pt x="3960" y="1446"/>
                    <a:pt x="3936" y="1616"/>
                    <a:pt x="3839" y="1762"/>
                  </a:cubicBezTo>
                  <a:cubicBezTo>
                    <a:pt x="3790" y="1714"/>
                    <a:pt x="3814" y="1495"/>
                    <a:pt x="3936" y="1301"/>
                  </a:cubicBezTo>
                  <a:close/>
                  <a:moveTo>
                    <a:pt x="750" y="2166"/>
                  </a:moveTo>
                  <a:cubicBezTo>
                    <a:pt x="776" y="2166"/>
                    <a:pt x="802" y="2169"/>
                    <a:pt x="826" y="2175"/>
                  </a:cubicBezTo>
                  <a:cubicBezTo>
                    <a:pt x="1142" y="2199"/>
                    <a:pt x="1264" y="2394"/>
                    <a:pt x="1264" y="2564"/>
                  </a:cubicBezTo>
                  <a:cubicBezTo>
                    <a:pt x="1264" y="2661"/>
                    <a:pt x="1166" y="2758"/>
                    <a:pt x="1045" y="2782"/>
                  </a:cubicBezTo>
                  <a:cubicBezTo>
                    <a:pt x="996" y="2758"/>
                    <a:pt x="924" y="2758"/>
                    <a:pt x="875" y="2734"/>
                  </a:cubicBezTo>
                  <a:cubicBezTo>
                    <a:pt x="705" y="2612"/>
                    <a:pt x="583" y="2442"/>
                    <a:pt x="535" y="2248"/>
                  </a:cubicBezTo>
                  <a:cubicBezTo>
                    <a:pt x="590" y="2193"/>
                    <a:pt x="672" y="2166"/>
                    <a:pt x="750" y="2166"/>
                  </a:cubicBezTo>
                  <a:close/>
                  <a:moveTo>
                    <a:pt x="5199" y="2588"/>
                  </a:moveTo>
                  <a:cubicBezTo>
                    <a:pt x="5078" y="2855"/>
                    <a:pt x="4883" y="3025"/>
                    <a:pt x="4762" y="3025"/>
                  </a:cubicBezTo>
                  <a:cubicBezTo>
                    <a:pt x="4713" y="3025"/>
                    <a:pt x="4665" y="3001"/>
                    <a:pt x="4640" y="2977"/>
                  </a:cubicBezTo>
                  <a:cubicBezTo>
                    <a:pt x="4567" y="2855"/>
                    <a:pt x="4592" y="2807"/>
                    <a:pt x="4592" y="2782"/>
                  </a:cubicBezTo>
                  <a:cubicBezTo>
                    <a:pt x="4640" y="2685"/>
                    <a:pt x="4883" y="2588"/>
                    <a:pt x="5150" y="2588"/>
                  </a:cubicBezTo>
                  <a:close/>
                  <a:moveTo>
                    <a:pt x="3596" y="3293"/>
                  </a:moveTo>
                  <a:cubicBezTo>
                    <a:pt x="3596" y="3293"/>
                    <a:pt x="3620" y="3317"/>
                    <a:pt x="3620" y="3317"/>
                  </a:cubicBezTo>
                  <a:cubicBezTo>
                    <a:pt x="3669" y="3390"/>
                    <a:pt x="3644" y="3608"/>
                    <a:pt x="3426" y="3851"/>
                  </a:cubicBezTo>
                  <a:cubicBezTo>
                    <a:pt x="3353" y="3754"/>
                    <a:pt x="3328" y="3633"/>
                    <a:pt x="3377" y="3511"/>
                  </a:cubicBezTo>
                  <a:cubicBezTo>
                    <a:pt x="3401" y="3414"/>
                    <a:pt x="3474" y="3341"/>
                    <a:pt x="3596" y="3317"/>
                  </a:cubicBezTo>
                  <a:lnTo>
                    <a:pt x="3596" y="3293"/>
                  </a:lnTo>
                  <a:close/>
                  <a:moveTo>
                    <a:pt x="1822" y="3366"/>
                  </a:moveTo>
                  <a:cubicBezTo>
                    <a:pt x="1847" y="3366"/>
                    <a:pt x="1944" y="3366"/>
                    <a:pt x="1968" y="3487"/>
                  </a:cubicBezTo>
                  <a:cubicBezTo>
                    <a:pt x="1944" y="3754"/>
                    <a:pt x="1798" y="3997"/>
                    <a:pt x="1555" y="4094"/>
                  </a:cubicBezTo>
                  <a:cubicBezTo>
                    <a:pt x="1482" y="3924"/>
                    <a:pt x="1507" y="3706"/>
                    <a:pt x="1604" y="3511"/>
                  </a:cubicBezTo>
                  <a:cubicBezTo>
                    <a:pt x="1652" y="3438"/>
                    <a:pt x="1725" y="3366"/>
                    <a:pt x="1822" y="3366"/>
                  </a:cubicBezTo>
                  <a:close/>
                  <a:moveTo>
                    <a:pt x="2745" y="159"/>
                  </a:moveTo>
                  <a:cubicBezTo>
                    <a:pt x="2867" y="159"/>
                    <a:pt x="3013" y="183"/>
                    <a:pt x="3158" y="256"/>
                  </a:cubicBezTo>
                  <a:cubicBezTo>
                    <a:pt x="3523" y="378"/>
                    <a:pt x="3814" y="693"/>
                    <a:pt x="3911" y="1058"/>
                  </a:cubicBezTo>
                  <a:cubicBezTo>
                    <a:pt x="3693" y="1325"/>
                    <a:pt x="3596" y="1714"/>
                    <a:pt x="3766" y="1859"/>
                  </a:cubicBezTo>
                  <a:cubicBezTo>
                    <a:pt x="3790" y="1908"/>
                    <a:pt x="3839" y="1932"/>
                    <a:pt x="3863" y="1932"/>
                  </a:cubicBezTo>
                  <a:cubicBezTo>
                    <a:pt x="3936" y="1932"/>
                    <a:pt x="3984" y="1884"/>
                    <a:pt x="4009" y="1835"/>
                  </a:cubicBezTo>
                  <a:cubicBezTo>
                    <a:pt x="4130" y="1616"/>
                    <a:pt x="4154" y="1349"/>
                    <a:pt x="4082" y="1106"/>
                  </a:cubicBezTo>
                  <a:cubicBezTo>
                    <a:pt x="4203" y="961"/>
                    <a:pt x="4397" y="863"/>
                    <a:pt x="4592" y="863"/>
                  </a:cubicBezTo>
                  <a:cubicBezTo>
                    <a:pt x="4762" y="863"/>
                    <a:pt x="4932" y="936"/>
                    <a:pt x="5053" y="1033"/>
                  </a:cubicBezTo>
                  <a:cubicBezTo>
                    <a:pt x="5466" y="1325"/>
                    <a:pt x="5466" y="1932"/>
                    <a:pt x="5272" y="2418"/>
                  </a:cubicBezTo>
                  <a:lnTo>
                    <a:pt x="5150" y="2418"/>
                  </a:lnTo>
                  <a:cubicBezTo>
                    <a:pt x="4907" y="2418"/>
                    <a:pt x="4567" y="2491"/>
                    <a:pt x="4470" y="2710"/>
                  </a:cubicBezTo>
                  <a:cubicBezTo>
                    <a:pt x="4397" y="2928"/>
                    <a:pt x="4543" y="3171"/>
                    <a:pt x="4762" y="3195"/>
                  </a:cubicBezTo>
                  <a:cubicBezTo>
                    <a:pt x="5029" y="3195"/>
                    <a:pt x="5248" y="2904"/>
                    <a:pt x="5369" y="2612"/>
                  </a:cubicBezTo>
                  <a:cubicBezTo>
                    <a:pt x="5612" y="2637"/>
                    <a:pt x="5806" y="2807"/>
                    <a:pt x="5879" y="3025"/>
                  </a:cubicBezTo>
                  <a:cubicBezTo>
                    <a:pt x="5903" y="3220"/>
                    <a:pt x="5831" y="3414"/>
                    <a:pt x="5685" y="3560"/>
                  </a:cubicBezTo>
                  <a:cubicBezTo>
                    <a:pt x="5320" y="3949"/>
                    <a:pt x="4810" y="4191"/>
                    <a:pt x="4252" y="4191"/>
                  </a:cubicBezTo>
                  <a:cubicBezTo>
                    <a:pt x="4082" y="4191"/>
                    <a:pt x="3887" y="4167"/>
                    <a:pt x="3741" y="4070"/>
                  </a:cubicBezTo>
                  <a:cubicBezTo>
                    <a:pt x="3669" y="4046"/>
                    <a:pt x="3620" y="4021"/>
                    <a:pt x="3571" y="3973"/>
                  </a:cubicBezTo>
                  <a:cubicBezTo>
                    <a:pt x="3814" y="3681"/>
                    <a:pt x="3887" y="3366"/>
                    <a:pt x="3766" y="3220"/>
                  </a:cubicBezTo>
                  <a:cubicBezTo>
                    <a:pt x="3717" y="3171"/>
                    <a:pt x="3669" y="3147"/>
                    <a:pt x="3596" y="3147"/>
                  </a:cubicBezTo>
                  <a:cubicBezTo>
                    <a:pt x="3426" y="3171"/>
                    <a:pt x="3280" y="3268"/>
                    <a:pt x="3231" y="3438"/>
                  </a:cubicBezTo>
                  <a:cubicBezTo>
                    <a:pt x="3158" y="3633"/>
                    <a:pt x="3207" y="3851"/>
                    <a:pt x="3328" y="3973"/>
                  </a:cubicBezTo>
                  <a:cubicBezTo>
                    <a:pt x="3037" y="4264"/>
                    <a:pt x="2648" y="4434"/>
                    <a:pt x="2260" y="4434"/>
                  </a:cubicBezTo>
                  <a:cubicBezTo>
                    <a:pt x="2215" y="4444"/>
                    <a:pt x="2169" y="4449"/>
                    <a:pt x="2124" y="4449"/>
                  </a:cubicBezTo>
                  <a:cubicBezTo>
                    <a:pt x="1946" y="4449"/>
                    <a:pt x="1768" y="4375"/>
                    <a:pt x="1652" y="4240"/>
                  </a:cubicBezTo>
                  <a:cubicBezTo>
                    <a:pt x="1944" y="4094"/>
                    <a:pt x="2138" y="3778"/>
                    <a:pt x="2138" y="3463"/>
                  </a:cubicBezTo>
                  <a:cubicBezTo>
                    <a:pt x="2116" y="3307"/>
                    <a:pt x="2013" y="3192"/>
                    <a:pt x="1865" y="3192"/>
                  </a:cubicBezTo>
                  <a:cubicBezTo>
                    <a:pt x="1851" y="3192"/>
                    <a:pt x="1837" y="3193"/>
                    <a:pt x="1822" y="3195"/>
                  </a:cubicBezTo>
                  <a:cubicBezTo>
                    <a:pt x="1677" y="3195"/>
                    <a:pt x="1531" y="3293"/>
                    <a:pt x="1458" y="3438"/>
                  </a:cubicBezTo>
                  <a:cubicBezTo>
                    <a:pt x="1337" y="3657"/>
                    <a:pt x="1312" y="3924"/>
                    <a:pt x="1409" y="4143"/>
                  </a:cubicBezTo>
                  <a:cubicBezTo>
                    <a:pt x="1361" y="4149"/>
                    <a:pt x="1314" y="4152"/>
                    <a:pt x="1268" y="4152"/>
                  </a:cubicBezTo>
                  <a:cubicBezTo>
                    <a:pt x="1130" y="4152"/>
                    <a:pt x="1002" y="4125"/>
                    <a:pt x="875" y="4070"/>
                  </a:cubicBezTo>
                  <a:cubicBezTo>
                    <a:pt x="535" y="3924"/>
                    <a:pt x="316" y="3633"/>
                    <a:pt x="268" y="3268"/>
                  </a:cubicBezTo>
                  <a:cubicBezTo>
                    <a:pt x="195" y="2977"/>
                    <a:pt x="243" y="2637"/>
                    <a:pt x="413" y="2370"/>
                  </a:cubicBezTo>
                  <a:cubicBezTo>
                    <a:pt x="486" y="2564"/>
                    <a:pt x="632" y="2734"/>
                    <a:pt x="802" y="2855"/>
                  </a:cubicBezTo>
                  <a:cubicBezTo>
                    <a:pt x="899" y="2880"/>
                    <a:pt x="972" y="2904"/>
                    <a:pt x="1069" y="2904"/>
                  </a:cubicBezTo>
                  <a:cubicBezTo>
                    <a:pt x="1264" y="2904"/>
                    <a:pt x="1434" y="2758"/>
                    <a:pt x="1434" y="2540"/>
                  </a:cubicBezTo>
                  <a:cubicBezTo>
                    <a:pt x="1434" y="2224"/>
                    <a:pt x="1166" y="1981"/>
                    <a:pt x="851" y="1981"/>
                  </a:cubicBezTo>
                  <a:cubicBezTo>
                    <a:pt x="828" y="1976"/>
                    <a:pt x="806" y="1974"/>
                    <a:pt x="784" y="1974"/>
                  </a:cubicBezTo>
                  <a:cubicBezTo>
                    <a:pt x="685" y="1974"/>
                    <a:pt x="590" y="2014"/>
                    <a:pt x="511" y="2054"/>
                  </a:cubicBezTo>
                  <a:cubicBezTo>
                    <a:pt x="438" y="1568"/>
                    <a:pt x="608" y="1058"/>
                    <a:pt x="1069" y="936"/>
                  </a:cubicBezTo>
                  <a:cubicBezTo>
                    <a:pt x="1194" y="901"/>
                    <a:pt x="1331" y="878"/>
                    <a:pt x="1463" y="878"/>
                  </a:cubicBezTo>
                  <a:cubicBezTo>
                    <a:pt x="1511" y="878"/>
                    <a:pt x="1558" y="881"/>
                    <a:pt x="1604" y="888"/>
                  </a:cubicBezTo>
                  <a:cubicBezTo>
                    <a:pt x="1555" y="1009"/>
                    <a:pt x="1507" y="1106"/>
                    <a:pt x="1507" y="1106"/>
                  </a:cubicBezTo>
                  <a:cubicBezTo>
                    <a:pt x="1507" y="1131"/>
                    <a:pt x="1507" y="1131"/>
                    <a:pt x="1507" y="1155"/>
                  </a:cubicBezTo>
                  <a:cubicBezTo>
                    <a:pt x="1531" y="1179"/>
                    <a:pt x="1725" y="1665"/>
                    <a:pt x="2065" y="1665"/>
                  </a:cubicBezTo>
                  <a:cubicBezTo>
                    <a:pt x="2162" y="1665"/>
                    <a:pt x="2235" y="1641"/>
                    <a:pt x="2308" y="1592"/>
                  </a:cubicBezTo>
                  <a:cubicBezTo>
                    <a:pt x="2405" y="1544"/>
                    <a:pt x="2478" y="1422"/>
                    <a:pt x="2454" y="1301"/>
                  </a:cubicBezTo>
                  <a:cubicBezTo>
                    <a:pt x="2357" y="1033"/>
                    <a:pt x="2114" y="839"/>
                    <a:pt x="1847" y="791"/>
                  </a:cubicBezTo>
                  <a:cubicBezTo>
                    <a:pt x="1992" y="426"/>
                    <a:pt x="2332" y="183"/>
                    <a:pt x="2745" y="159"/>
                  </a:cubicBezTo>
                  <a:close/>
                  <a:moveTo>
                    <a:pt x="2728" y="1"/>
                  </a:moveTo>
                  <a:cubicBezTo>
                    <a:pt x="2260" y="1"/>
                    <a:pt x="1815" y="296"/>
                    <a:pt x="1652" y="766"/>
                  </a:cubicBezTo>
                  <a:cubicBezTo>
                    <a:pt x="1569" y="748"/>
                    <a:pt x="1485" y="740"/>
                    <a:pt x="1403" y="740"/>
                  </a:cubicBezTo>
                  <a:cubicBezTo>
                    <a:pt x="1270" y="740"/>
                    <a:pt x="1141" y="760"/>
                    <a:pt x="1021" y="791"/>
                  </a:cubicBezTo>
                  <a:cubicBezTo>
                    <a:pt x="438" y="936"/>
                    <a:pt x="219" y="1616"/>
                    <a:pt x="341" y="2199"/>
                  </a:cubicBezTo>
                  <a:cubicBezTo>
                    <a:pt x="98" y="2515"/>
                    <a:pt x="0" y="2928"/>
                    <a:pt x="73" y="3317"/>
                  </a:cubicBezTo>
                  <a:cubicBezTo>
                    <a:pt x="146" y="3730"/>
                    <a:pt x="413" y="4070"/>
                    <a:pt x="802" y="4240"/>
                  </a:cubicBezTo>
                  <a:cubicBezTo>
                    <a:pt x="960" y="4293"/>
                    <a:pt x="1130" y="4332"/>
                    <a:pt x="1294" y="4332"/>
                  </a:cubicBezTo>
                  <a:cubicBezTo>
                    <a:pt x="1358" y="4332"/>
                    <a:pt x="1421" y="4326"/>
                    <a:pt x="1482" y="4313"/>
                  </a:cubicBezTo>
                  <a:cubicBezTo>
                    <a:pt x="1638" y="4491"/>
                    <a:pt x="1875" y="4607"/>
                    <a:pt x="2119" y="4607"/>
                  </a:cubicBezTo>
                  <a:cubicBezTo>
                    <a:pt x="2141" y="4607"/>
                    <a:pt x="2164" y="4606"/>
                    <a:pt x="2187" y="4604"/>
                  </a:cubicBezTo>
                  <a:lnTo>
                    <a:pt x="2260" y="4604"/>
                  </a:lnTo>
                  <a:cubicBezTo>
                    <a:pt x="2721" y="4580"/>
                    <a:pt x="3134" y="4410"/>
                    <a:pt x="3450" y="4094"/>
                  </a:cubicBezTo>
                  <a:cubicBezTo>
                    <a:pt x="3523" y="4143"/>
                    <a:pt x="3596" y="4191"/>
                    <a:pt x="3669" y="4240"/>
                  </a:cubicBezTo>
                  <a:cubicBezTo>
                    <a:pt x="3839" y="4313"/>
                    <a:pt x="4057" y="4361"/>
                    <a:pt x="4276" y="4361"/>
                  </a:cubicBezTo>
                  <a:cubicBezTo>
                    <a:pt x="4859" y="4361"/>
                    <a:pt x="5418" y="4094"/>
                    <a:pt x="5831" y="3681"/>
                  </a:cubicBezTo>
                  <a:cubicBezTo>
                    <a:pt x="6001" y="3487"/>
                    <a:pt x="6073" y="3244"/>
                    <a:pt x="6049" y="3001"/>
                  </a:cubicBezTo>
                  <a:cubicBezTo>
                    <a:pt x="5976" y="2710"/>
                    <a:pt x="5733" y="2491"/>
                    <a:pt x="5442" y="2467"/>
                  </a:cubicBezTo>
                  <a:cubicBezTo>
                    <a:pt x="5636" y="1908"/>
                    <a:pt x="5612" y="1252"/>
                    <a:pt x="5126" y="912"/>
                  </a:cubicBezTo>
                  <a:cubicBezTo>
                    <a:pt x="4972" y="781"/>
                    <a:pt x="4776" y="715"/>
                    <a:pt x="4580" y="715"/>
                  </a:cubicBezTo>
                  <a:cubicBezTo>
                    <a:pt x="4376" y="715"/>
                    <a:pt x="4170" y="787"/>
                    <a:pt x="4009" y="936"/>
                  </a:cubicBezTo>
                  <a:cubicBezTo>
                    <a:pt x="3887" y="548"/>
                    <a:pt x="3571" y="256"/>
                    <a:pt x="3207" y="110"/>
                  </a:cubicBezTo>
                  <a:cubicBezTo>
                    <a:pt x="3052" y="36"/>
                    <a:pt x="288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98" name="Google Shape;1598;p34"/>
          <p:cNvGrpSpPr/>
          <p:nvPr/>
        </p:nvGrpSpPr>
        <p:grpSpPr>
          <a:xfrm rot="10800000" flipH="1">
            <a:off x="3699499" y="-249093"/>
            <a:ext cx="1590405" cy="924348"/>
            <a:chOff x="3965010" y="571479"/>
            <a:chExt cx="1651683" cy="719972"/>
          </a:xfrm>
        </p:grpSpPr>
        <p:grpSp>
          <p:nvGrpSpPr>
            <p:cNvPr id="1599" name="Google Shape;1599;p34"/>
            <p:cNvGrpSpPr/>
            <p:nvPr/>
          </p:nvGrpSpPr>
          <p:grpSpPr>
            <a:xfrm>
              <a:off x="3965010" y="571479"/>
              <a:ext cx="1446820" cy="719972"/>
              <a:chOff x="3953250" y="571500"/>
              <a:chExt cx="1383325" cy="766825"/>
            </a:xfrm>
          </p:grpSpPr>
          <p:grpSp>
            <p:nvGrpSpPr>
              <p:cNvPr id="1600" name="Google Shape;1600;p34"/>
              <p:cNvGrpSpPr/>
              <p:nvPr/>
            </p:nvGrpSpPr>
            <p:grpSpPr>
              <a:xfrm>
                <a:off x="3953250" y="571500"/>
                <a:ext cx="1383166" cy="669650"/>
                <a:chOff x="897088" y="2374675"/>
                <a:chExt cx="1383166" cy="669650"/>
              </a:xfrm>
            </p:grpSpPr>
            <p:sp>
              <p:nvSpPr>
                <p:cNvPr id="1601" name="Google Shape;1601;p34"/>
                <p:cNvSpPr/>
                <p:nvPr/>
              </p:nvSpPr>
              <p:spPr>
                <a:xfrm>
                  <a:off x="1135613" y="2416700"/>
                  <a:ext cx="622500" cy="6225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2" name="Google Shape;1602;p34"/>
                <p:cNvSpPr/>
                <p:nvPr/>
              </p:nvSpPr>
              <p:spPr>
                <a:xfrm>
                  <a:off x="1479050" y="2374675"/>
                  <a:ext cx="4926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3" name="Google Shape;1603;p34"/>
                <p:cNvSpPr/>
                <p:nvPr/>
              </p:nvSpPr>
              <p:spPr>
                <a:xfrm>
                  <a:off x="897088" y="2689700"/>
                  <a:ext cx="492600" cy="354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04" name="Google Shape;1604;p34"/>
                <p:cNvSpPr/>
                <p:nvPr/>
              </p:nvSpPr>
              <p:spPr>
                <a:xfrm>
                  <a:off x="1657753" y="2551725"/>
                  <a:ext cx="622500" cy="492600"/>
                </a:xfrm>
                <a:prstGeom prst="ellipse">
                  <a:avLst/>
                </a:pr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605" name="Google Shape;1605;p34"/>
              <p:cNvSpPr/>
              <p:nvPr/>
            </p:nvSpPr>
            <p:spPr>
              <a:xfrm>
                <a:off x="3972775" y="907225"/>
                <a:ext cx="1363800" cy="4311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6" name="Google Shape;1606;p34"/>
            <p:cNvSpPr/>
            <p:nvPr/>
          </p:nvSpPr>
          <p:spPr>
            <a:xfrm>
              <a:off x="4006544" y="571481"/>
              <a:ext cx="1610148" cy="660750"/>
            </a:xfrm>
            <a:custGeom>
              <a:avLst/>
              <a:gdLst/>
              <a:ahLst/>
              <a:cxnLst/>
              <a:rect l="l" t="t" r="r" b="b"/>
              <a:pathLst>
                <a:path w="3864" h="1872" extrusionOk="0">
                  <a:moveTo>
                    <a:pt x="1847" y="365"/>
                  </a:moveTo>
                  <a:cubicBezTo>
                    <a:pt x="1920" y="487"/>
                    <a:pt x="1920" y="633"/>
                    <a:pt x="1871" y="754"/>
                  </a:cubicBezTo>
                  <a:lnTo>
                    <a:pt x="1847" y="754"/>
                  </a:lnTo>
                  <a:cubicBezTo>
                    <a:pt x="1847" y="754"/>
                    <a:pt x="1823" y="754"/>
                    <a:pt x="1798" y="705"/>
                  </a:cubicBezTo>
                  <a:cubicBezTo>
                    <a:pt x="1774" y="608"/>
                    <a:pt x="1774" y="487"/>
                    <a:pt x="1847" y="390"/>
                  </a:cubicBezTo>
                  <a:lnTo>
                    <a:pt x="1847" y="365"/>
                  </a:lnTo>
                  <a:close/>
                  <a:moveTo>
                    <a:pt x="2891" y="584"/>
                  </a:moveTo>
                  <a:lnTo>
                    <a:pt x="2891" y="608"/>
                  </a:lnTo>
                  <a:cubicBezTo>
                    <a:pt x="2940" y="754"/>
                    <a:pt x="2940" y="900"/>
                    <a:pt x="2867" y="948"/>
                  </a:cubicBezTo>
                  <a:cubicBezTo>
                    <a:pt x="2831" y="960"/>
                    <a:pt x="2806" y="967"/>
                    <a:pt x="2791" y="967"/>
                  </a:cubicBezTo>
                  <a:cubicBezTo>
                    <a:pt x="2776" y="967"/>
                    <a:pt x="2770" y="960"/>
                    <a:pt x="2770" y="948"/>
                  </a:cubicBezTo>
                  <a:cubicBezTo>
                    <a:pt x="2770" y="803"/>
                    <a:pt x="2794" y="681"/>
                    <a:pt x="2891" y="584"/>
                  </a:cubicBezTo>
                  <a:close/>
                  <a:moveTo>
                    <a:pt x="754" y="1021"/>
                  </a:moveTo>
                  <a:cubicBezTo>
                    <a:pt x="851" y="1021"/>
                    <a:pt x="924" y="1070"/>
                    <a:pt x="972" y="1143"/>
                  </a:cubicBezTo>
                  <a:cubicBezTo>
                    <a:pt x="997" y="1216"/>
                    <a:pt x="972" y="1288"/>
                    <a:pt x="899" y="1337"/>
                  </a:cubicBezTo>
                  <a:cubicBezTo>
                    <a:pt x="887" y="1349"/>
                    <a:pt x="875" y="1355"/>
                    <a:pt x="863" y="1355"/>
                  </a:cubicBezTo>
                  <a:cubicBezTo>
                    <a:pt x="851" y="1355"/>
                    <a:pt x="839" y="1349"/>
                    <a:pt x="827" y="1337"/>
                  </a:cubicBezTo>
                  <a:cubicBezTo>
                    <a:pt x="754" y="1240"/>
                    <a:pt x="754" y="1143"/>
                    <a:pt x="754" y="1045"/>
                  </a:cubicBezTo>
                  <a:lnTo>
                    <a:pt x="754" y="1021"/>
                  </a:lnTo>
                  <a:close/>
                  <a:moveTo>
                    <a:pt x="2357" y="74"/>
                  </a:moveTo>
                  <a:cubicBezTo>
                    <a:pt x="2600" y="122"/>
                    <a:pt x="2794" y="268"/>
                    <a:pt x="2867" y="487"/>
                  </a:cubicBezTo>
                  <a:cubicBezTo>
                    <a:pt x="2746" y="608"/>
                    <a:pt x="2673" y="778"/>
                    <a:pt x="2697" y="973"/>
                  </a:cubicBezTo>
                  <a:cubicBezTo>
                    <a:pt x="2725" y="1015"/>
                    <a:pt x="2745" y="1041"/>
                    <a:pt x="2786" y="1041"/>
                  </a:cubicBezTo>
                  <a:cubicBezTo>
                    <a:pt x="2815" y="1041"/>
                    <a:pt x="2855" y="1027"/>
                    <a:pt x="2916" y="997"/>
                  </a:cubicBezTo>
                  <a:cubicBezTo>
                    <a:pt x="3061" y="924"/>
                    <a:pt x="3037" y="681"/>
                    <a:pt x="2964" y="487"/>
                  </a:cubicBezTo>
                  <a:cubicBezTo>
                    <a:pt x="2989" y="462"/>
                    <a:pt x="3013" y="462"/>
                    <a:pt x="3061" y="462"/>
                  </a:cubicBezTo>
                  <a:cubicBezTo>
                    <a:pt x="3329" y="535"/>
                    <a:pt x="3572" y="730"/>
                    <a:pt x="3693" y="997"/>
                  </a:cubicBezTo>
                  <a:cubicBezTo>
                    <a:pt x="3766" y="1143"/>
                    <a:pt x="3766" y="1337"/>
                    <a:pt x="3644" y="1483"/>
                  </a:cubicBezTo>
                  <a:cubicBezTo>
                    <a:pt x="3474" y="1677"/>
                    <a:pt x="2819" y="1799"/>
                    <a:pt x="1774" y="1799"/>
                  </a:cubicBezTo>
                  <a:cubicBezTo>
                    <a:pt x="1118" y="1799"/>
                    <a:pt x="535" y="1750"/>
                    <a:pt x="535" y="1750"/>
                  </a:cubicBezTo>
                  <a:cubicBezTo>
                    <a:pt x="316" y="1726"/>
                    <a:pt x="195" y="1653"/>
                    <a:pt x="146" y="1507"/>
                  </a:cubicBezTo>
                  <a:cubicBezTo>
                    <a:pt x="98" y="1386"/>
                    <a:pt x="219" y="1216"/>
                    <a:pt x="438" y="1118"/>
                  </a:cubicBezTo>
                  <a:cubicBezTo>
                    <a:pt x="511" y="1070"/>
                    <a:pt x="584" y="1045"/>
                    <a:pt x="681" y="1045"/>
                  </a:cubicBezTo>
                  <a:cubicBezTo>
                    <a:pt x="657" y="1167"/>
                    <a:pt x="705" y="1288"/>
                    <a:pt x="778" y="1410"/>
                  </a:cubicBezTo>
                  <a:cubicBezTo>
                    <a:pt x="808" y="1440"/>
                    <a:pt x="857" y="1461"/>
                    <a:pt x="901" y="1461"/>
                  </a:cubicBezTo>
                  <a:cubicBezTo>
                    <a:pt x="928" y="1461"/>
                    <a:pt x="954" y="1453"/>
                    <a:pt x="972" y="1434"/>
                  </a:cubicBezTo>
                  <a:cubicBezTo>
                    <a:pt x="1070" y="1361"/>
                    <a:pt x="1118" y="1240"/>
                    <a:pt x="1094" y="1118"/>
                  </a:cubicBezTo>
                  <a:cubicBezTo>
                    <a:pt x="1045" y="1021"/>
                    <a:pt x="924" y="924"/>
                    <a:pt x="802" y="924"/>
                  </a:cubicBezTo>
                  <a:cubicBezTo>
                    <a:pt x="851" y="681"/>
                    <a:pt x="1021" y="462"/>
                    <a:pt x="1264" y="365"/>
                  </a:cubicBezTo>
                  <a:cubicBezTo>
                    <a:pt x="1395" y="278"/>
                    <a:pt x="1517" y="234"/>
                    <a:pt x="1621" y="234"/>
                  </a:cubicBezTo>
                  <a:cubicBezTo>
                    <a:pt x="1689" y="234"/>
                    <a:pt x="1750" y="254"/>
                    <a:pt x="1798" y="292"/>
                  </a:cubicBezTo>
                  <a:cubicBezTo>
                    <a:pt x="1701" y="414"/>
                    <a:pt x="1677" y="584"/>
                    <a:pt x="1750" y="730"/>
                  </a:cubicBezTo>
                  <a:cubicBezTo>
                    <a:pt x="1750" y="778"/>
                    <a:pt x="1798" y="827"/>
                    <a:pt x="1871" y="827"/>
                  </a:cubicBezTo>
                  <a:cubicBezTo>
                    <a:pt x="1895" y="827"/>
                    <a:pt x="1920" y="803"/>
                    <a:pt x="1944" y="778"/>
                  </a:cubicBezTo>
                  <a:cubicBezTo>
                    <a:pt x="2041" y="633"/>
                    <a:pt x="2017" y="438"/>
                    <a:pt x="1920" y="292"/>
                  </a:cubicBezTo>
                  <a:cubicBezTo>
                    <a:pt x="1993" y="220"/>
                    <a:pt x="2090" y="147"/>
                    <a:pt x="2187" y="122"/>
                  </a:cubicBezTo>
                  <a:cubicBezTo>
                    <a:pt x="2236" y="98"/>
                    <a:pt x="2308" y="98"/>
                    <a:pt x="2357" y="74"/>
                  </a:cubicBezTo>
                  <a:close/>
                  <a:moveTo>
                    <a:pt x="2333" y="1"/>
                  </a:moveTo>
                  <a:cubicBezTo>
                    <a:pt x="2260" y="1"/>
                    <a:pt x="2211" y="25"/>
                    <a:pt x="2138" y="50"/>
                  </a:cubicBezTo>
                  <a:cubicBezTo>
                    <a:pt x="2017" y="74"/>
                    <a:pt x="1920" y="147"/>
                    <a:pt x="1823" y="244"/>
                  </a:cubicBezTo>
                  <a:cubicBezTo>
                    <a:pt x="1756" y="188"/>
                    <a:pt x="1674" y="158"/>
                    <a:pt x="1579" y="158"/>
                  </a:cubicBezTo>
                  <a:cubicBezTo>
                    <a:pt x="1466" y="158"/>
                    <a:pt x="1336" y="200"/>
                    <a:pt x="1191" y="292"/>
                  </a:cubicBezTo>
                  <a:cubicBezTo>
                    <a:pt x="924" y="414"/>
                    <a:pt x="754" y="657"/>
                    <a:pt x="681" y="948"/>
                  </a:cubicBezTo>
                  <a:cubicBezTo>
                    <a:pt x="584" y="948"/>
                    <a:pt x="487" y="973"/>
                    <a:pt x="414" y="1021"/>
                  </a:cubicBezTo>
                  <a:cubicBezTo>
                    <a:pt x="146" y="1167"/>
                    <a:pt x="1" y="1361"/>
                    <a:pt x="49" y="1531"/>
                  </a:cubicBezTo>
                  <a:cubicBezTo>
                    <a:pt x="74" y="1701"/>
                    <a:pt x="268" y="1823"/>
                    <a:pt x="511" y="1847"/>
                  </a:cubicBezTo>
                  <a:cubicBezTo>
                    <a:pt x="511" y="1847"/>
                    <a:pt x="1118" y="1871"/>
                    <a:pt x="1774" y="1871"/>
                  </a:cubicBezTo>
                  <a:cubicBezTo>
                    <a:pt x="2867" y="1871"/>
                    <a:pt x="3523" y="1774"/>
                    <a:pt x="3717" y="1556"/>
                  </a:cubicBezTo>
                  <a:cubicBezTo>
                    <a:pt x="3839" y="1386"/>
                    <a:pt x="3863" y="1167"/>
                    <a:pt x="3766" y="973"/>
                  </a:cubicBezTo>
                  <a:cubicBezTo>
                    <a:pt x="3620" y="681"/>
                    <a:pt x="3353" y="438"/>
                    <a:pt x="3037" y="365"/>
                  </a:cubicBezTo>
                  <a:cubicBezTo>
                    <a:pt x="2989" y="365"/>
                    <a:pt x="2940" y="390"/>
                    <a:pt x="2916" y="414"/>
                  </a:cubicBezTo>
                  <a:cubicBezTo>
                    <a:pt x="2819" y="171"/>
                    <a:pt x="2600" y="25"/>
                    <a:pt x="23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6763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slideLayout" Target="../slideLayouts/slideLayout40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33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29" Type="http://schemas.openxmlformats.org/officeDocument/2006/relationships/slideLayout" Target="../slideLayouts/slideLayout43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32" Type="http://schemas.openxmlformats.org/officeDocument/2006/relationships/slideLayout" Target="../slideLayouts/slideLayout46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28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31" Type="http://schemas.openxmlformats.org/officeDocument/2006/relationships/slideLayout" Target="../slideLayouts/slideLayout4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Relationship Id="rId27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34" Type="http://schemas.openxmlformats.org/officeDocument/2006/relationships/theme" Target="../theme/theme4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92B1916-D132-45C7-BF4E-F2949433D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740C32-0029-4A03-B3BA-F0FA489152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804CE09-6BDC-401E-AD5A-AC2E9CE6CB4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6D66FA4-E64D-4B5C-8BEF-4483C64AF06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339EA1F-8629-47D1-BDEB-D1BFDC4F37F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E581A2E-A57B-4542-9CBA-FED607CDF0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548033"/>
            <a:ext cx="76302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303967"/>
            <a:ext cx="70284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9819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D81B347-88DE-40E2-829D-21CD8F412D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F7909FF-064A-4A58-8A42-A0AD594E8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B0151BA-10CF-4226-8F87-FFFA23FF1D4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BF2AF0B-5332-4C60-ADAB-13CD4B6AC48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EE64727-E9DB-4F03-A085-4169DAEC837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DB0BB83-EFEF-4245-9FF9-E670DAB3FD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18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713825" y="1548033"/>
            <a:ext cx="7630200" cy="46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830025" y="303967"/>
            <a:ext cx="7028400" cy="6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ibur"/>
              <a:buNone/>
              <a:defRPr sz="3500">
                <a:solidFill>
                  <a:schemeClr val="dk1"/>
                </a:solidFill>
                <a:latin typeface="Vibur"/>
                <a:ea typeface="Vibur"/>
                <a:cs typeface="Vibur"/>
                <a:sym typeface="Vibur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3614095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  <p:sldLayoutId id="2147483723" r:id="rId14"/>
    <p:sldLayoutId id="2147483724" r:id="rId15"/>
    <p:sldLayoutId id="2147483725" r:id="rId16"/>
    <p:sldLayoutId id="2147483726" r:id="rId17"/>
    <p:sldLayoutId id="2147483727" r:id="rId18"/>
    <p:sldLayoutId id="2147483728" r:id="rId19"/>
    <p:sldLayoutId id="2147483729" r:id="rId20"/>
    <p:sldLayoutId id="2147483730" r:id="rId21"/>
    <p:sldLayoutId id="2147483731" r:id="rId22"/>
    <p:sldLayoutId id="2147483732" r:id="rId23"/>
    <p:sldLayoutId id="2147483733" r:id="rId24"/>
    <p:sldLayoutId id="2147483734" r:id="rId25"/>
    <p:sldLayoutId id="2147483735" r:id="rId26"/>
    <p:sldLayoutId id="2147483736" r:id="rId27"/>
    <p:sldLayoutId id="2147483737" r:id="rId28"/>
    <p:sldLayoutId id="2147483738" r:id="rId29"/>
    <p:sldLayoutId id="2147483739" r:id="rId30"/>
    <p:sldLayoutId id="2147483740" r:id="rId31"/>
    <p:sldLayoutId id="2147483741" r:id="rId32"/>
    <p:sldLayoutId id="2147483742" r:id="rId3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D8A3BD7-368D-479F-82D8-9E2BD136412C}"/>
              </a:ext>
            </a:extLst>
          </p:cNvPr>
          <p:cNvSpPr>
            <a:spLocks noGrp="1" noChangeArrowheads="1"/>
          </p:cNvSpPr>
          <p:nvPr/>
        </p:nvSpPr>
        <p:spPr bwMode="gray">
          <a:xfrm>
            <a:off x="914400" y="1524000"/>
            <a:ext cx="7315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2pPr>
            <a:lvl3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3pPr>
            <a:lvl4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4pPr>
            <a:lvl5pPr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sz="6600" dirty="0">
                <a:solidFill>
                  <a:srgbClr val="FF0000"/>
                </a:solidFill>
                <a:latin typeface="49 birthdays" panose="02000000000000000000" pitchFamily="2" charset="0"/>
              </a:rPr>
              <a:t>Unit 4 </a:t>
            </a:r>
          </a:p>
          <a:p>
            <a:r>
              <a:rPr lang="en-US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49 birthdays" panose="02000000000000000000" pitchFamily="2" charset="0"/>
              </a:rPr>
              <a:t>VOLUNTEER WORK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04203646-6478-41F7-9437-EC2F0498E9B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895600" y="3770555"/>
            <a:ext cx="4876800" cy="838200"/>
          </a:xfrm>
        </p:spPr>
        <p:txBody>
          <a:bodyPr/>
          <a:lstStyle/>
          <a:p>
            <a:r>
              <a:rPr lang="en-US" sz="4400" b="1" dirty="0">
                <a:solidFill>
                  <a:srgbClr val="00B050"/>
                </a:solidFill>
                <a:latin typeface="Berlin Sans FB" pitchFamily="34" charset="0"/>
              </a:rPr>
              <a:t>Language Focus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6C595EF5-7C56-4E81-A03A-0E21CE5939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763" y="127000"/>
            <a:ext cx="88392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after prepositions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Ex: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I’m afraid of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going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out alone in the dark.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after certain verbs such as enjoy, miss, finish, delay, avoid, suggest, risk, postpone, admit,……..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Ex: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 enjoy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walking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the countryside.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b/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PRESENT PARTICIPLE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Present participle indicates action, more like a verb or an adjective. It can be used: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as a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verb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the continuous tense form.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Ex: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She is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playing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tennis.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as an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adjective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Ex: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It’s a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worrying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problem.</a:t>
            </a:r>
          </a:p>
        </p:txBody>
      </p:sp>
    </p:spTree>
    <p:extLst>
      <p:ext uri="{BB962C8B-B14F-4D97-AF65-F5344CB8AC3E}">
        <p14:creationId xmlns:p14="http://schemas.microsoft.com/office/powerpoint/2010/main" val="8851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93D9E70A-C6B8-40DB-90B1-AB0622DF01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8113"/>
            <a:ext cx="9144000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>
              <a:spcBef>
                <a:spcPct val="50000"/>
              </a:spcBef>
            </a:pPr>
            <a:r>
              <a:rPr lang="en-US" altLang="en-US" sz="2400" b="1" dirty="0">
                <a:solidFill>
                  <a:srgbClr val="008000"/>
                </a:solidFill>
              </a:rPr>
              <a:t>-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to replace a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relative clause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Ex: The girl (who is)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standing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over there is Alice.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to replace subject  + verb in the main or subordinate clauses.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Ex: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Entering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room, I saw him.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after the verbs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catch/ find/ leave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+ object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Ex: I caught him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stealing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my bike.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Don’t leave her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waiting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outside in the rain.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after some verbs such as: </a:t>
            </a:r>
            <a:r>
              <a:rPr kumimoji="0" lang="en-US" altLang="en-US" sz="2400" b="1" i="1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waste, spend, go, be busy, …..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Ex: You waste time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copying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lesson again.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after verbs of perception such as 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see, hear, smell, observe, notice, watch, 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Ex: I heard him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into the hall.</a:t>
            </a:r>
          </a:p>
        </p:txBody>
      </p:sp>
    </p:spTree>
    <p:extLst>
      <p:ext uri="{BB962C8B-B14F-4D97-AF65-F5344CB8AC3E}">
        <p14:creationId xmlns:p14="http://schemas.microsoft.com/office/powerpoint/2010/main" val="163475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59481E7D-3763-41C9-9BE8-8EE923562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188" y="131763"/>
            <a:ext cx="8915400" cy="39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Perfect Gerund and Perfect participle: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PERFECT GERUND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the perfect form of the gerund. It is used to refer to a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past action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Ex: He admitted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having stolen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 bike.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+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PERFECT PARTICIPLE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is the perfect form of the present participle. It is used when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one action happens before another action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Ex: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Having finished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her work, she went home.</a:t>
            </a:r>
          </a:p>
        </p:txBody>
      </p:sp>
    </p:spTree>
    <p:extLst>
      <p:ext uri="{BB962C8B-B14F-4D97-AF65-F5344CB8AC3E}">
        <p14:creationId xmlns:p14="http://schemas.microsoft.com/office/powerpoint/2010/main" val="3401926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EEF8E6D0-FDFD-432C-AEC5-F5676A2677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19291"/>
            <a:ext cx="8839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Underlining the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ING-form</a:t>
            </a:r>
            <a:r>
              <a:rPr kumimoji="0" lang="en-US" alt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words and identifying which is gerund or present participle, perfect gerund or perfect participle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1.” Where is Sally?” – She is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playing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tennis.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2. It is a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worrying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problem.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The girl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standing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over there is Alice.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4.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Playing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tennis is not expensive in England.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5. I enjoy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walking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 the countryside.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6. I heard him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into the hall.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7.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Having finished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work, he went home.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8. He admitted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having stolen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my bike.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C55E07-49EB-4C7D-B41C-910B89696C09}"/>
              </a:ext>
            </a:extLst>
          </p:cNvPr>
          <p:cNvSpPr txBox="1"/>
          <p:nvPr/>
        </p:nvSpPr>
        <p:spPr>
          <a:xfrm>
            <a:off x="6781800" y="18288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Present participle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4A727C-885A-444A-8594-34B33D689A84}"/>
              </a:ext>
            </a:extLst>
          </p:cNvPr>
          <p:cNvSpPr txBox="1"/>
          <p:nvPr/>
        </p:nvSpPr>
        <p:spPr>
          <a:xfrm>
            <a:off x="6781800" y="23738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Present participle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8D643A-FBA3-49ED-B208-5660161A5262}"/>
              </a:ext>
            </a:extLst>
          </p:cNvPr>
          <p:cNvSpPr txBox="1"/>
          <p:nvPr/>
        </p:nvSpPr>
        <p:spPr>
          <a:xfrm>
            <a:off x="6781800" y="291893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Present participle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613590-96B0-4DE3-960B-2A532C540C43}"/>
              </a:ext>
            </a:extLst>
          </p:cNvPr>
          <p:cNvSpPr txBox="1"/>
          <p:nvPr/>
        </p:nvSpPr>
        <p:spPr>
          <a:xfrm>
            <a:off x="6785658" y="346400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Gerund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3218AE0-6E88-4576-868B-5A1EA663B87E}"/>
              </a:ext>
            </a:extLst>
          </p:cNvPr>
          <p:cNvSpPr txBox="1"/>
          <p:nvPr/>
        </p:nvSpPr>
        <p:spPr>
          <a:xfrm>
            <a:off x="6781800" y="400907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Gerund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E10E7D-03A6-48DD-8AEB-D3942BBEC558}"/>
              </a:ext>
            </a:extLst>
          </p:cNvPr>
          <p:cNvSpPr txBox="1"/>
          <p:nvPr/>
        </p:nvSpPr>
        <p:spPr>
          <a:xfrm>
            <a:off x="6781800" y="455323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Present participle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7079DD-0F73-4C15-80E6-06ACD887E23A}"/>
              </a:ext>
            </a:extLst>
          </p:cNvPr>
          <p:cNvSpPr txBox="1"/>
          <p:nvPr/>
        </p:nvSpPr>
        <p:spPr>
          <a:xfrm>
            <a:off x="6781800" y="509740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Perfect Participle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13DD223-D7D6-42AA-B475-6EA1D65D7FF1}"/>
              </a:ext>
            </a:extLst>
          </p:cNvPr>
          <p:cNvSpPr txBox="1"/>
          <p:nvPr/>
        </p:nvSpPr>
        <p:spPr>
          <a:xfrm>
            <a:off x="6781800" y="564157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Perfect Gerund</a:t>
            </a:r>
          </a:p>
        </p:txBody>
      </p:sp>
    </p:spTree>
    <p:extLst>
      <p:ext uri="{BB962C8B-B14F-4D97-AF65-F5344CB8AC3E}">
        <p14:creationId xmlns:p14="http://schemas.microsoft.com/office/powerpoint/2010/main" val="1374497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2055A093-A07A-4E53-8DEA-2810D0BDA8E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57200"/>
            <a:ext cx="8229600" cy="15240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en-US" altLang="en-US" b="1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Exercise 1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each of the following sentences with an appropriate </a:t>
            </a:r>
            <a:r>
              <a:rPr lang="en-US" altLang="en-US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gerund</a:t>
            </a:r>
            <a:r>
              <a:rPr lang="en-US" altLang="en-U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verbs from the box.</a:t>
            </a:r>
          </a:p>
          <a:p>
            <a:pPr algn="just" eaLnBrk="1" hangingPunct="1">
              <a:lnSpc>
                <a:spcPct val="90000"/>
              </a:lnSpc>
            </a:pPr>
            <a:endParaRPr lang="en-US" altLang="en-U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154" name="Group 10">
            <a:extLst>
              <a:ext uri="{FF2B5EF4-FFF2-40B4-BE49-F238E27FC236}">
                <a16:creationId xmlns:a16="http://schemas.microsoft.com/office/drawing/2014/main" id="{82D9A502-404F-497F-83DC-195976E8689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62890556"/>
              </p:ext>
            </p:extLst>
          </p:nvPr>
        </p:nvGraphicFramePr>
        <p:xfrm>
          <a:off x="838200" y="2286000"/>
          <a:ext cx="7239000" cy="1096963"/>
        </p:xfrm>
        <a:graphic>
          <a:graphicData uri="http://schemas.openxmlformats.org/drawingml/2006/table">
            <a:tbl>
              <a:tblPr/>
              <a:tblGrid>
                <a:gridCol w="7239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96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spend        behave           wait              park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start          bend               meet            listen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2">
            <a:extLst>
              <a:ext uri="{FF2B5EF4-FFF2-40B4-BE49-F238E27FC236}">
                <a16:creationId xmlns:a16="http://schemas.microsoft.com/office/drawing/2014/main" id="{C68393C9-9651-4E02-A6BF-0594C431E4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3581400"/>
            <a:ext cx="82296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u="sng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  <a:r>
              <a:rPr lang="en-US" altLang="en-US" sz="4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altLang="en-US" sz="4000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 found that </a:t>
            </a:r>
            <a:r>
              <a:rPr lang="en-US" altLang="en-US" sz="3200" b="1" u="sng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parking</a:t>
            </a:r>
            <a:r>
              <a:rPr lang="en-US" altLang="en-US" sz="3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was difficult in that city.</a:t>
            </a:r>
            <a:endParaRPr lang="en-US" altLang="en-US" sz="40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A54FCD57-0D2A-40C7-AF96-A3F3CBA935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81000" y="1144588"/>
            <a:ext cx="8550275" cy="57134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- I have no objection to _______  to your story again.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- Touch your toes without _______ your knees!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- You should be ashamed of yourself for _______ so badly.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- I am looking forward to _______ you.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- You can’t prevent him from ________ his own money.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- Would you mind ______ for a moment?</a:t>
            </a:r>
          </a:p>
          <a:p>
            <a:pPr eaLnBrk="1" hangingPunct="1"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  <a:r>
              <a:rPr lang="en-US" altLang="en-US" dirty="0">
                <a:latin typeface="Calibri" panose="020F0502020204030204" pitchFamily="34" charset="0"/>
                <a:cs typeface="Calibri" panose="020F0502020204030204" pitchFamily="34" charset="0"/>
              </a:rPr>
              <a:t>- In spite of _______ late, we arrived in time.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BC943DA-6B8E-464E-91FC-33573D71E5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0088" y="1143000"/>
            <a:ext cx="1587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listening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38D025DA-628C-4702-8513-8580DDD1B5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038" y="2209800"/>
            <a:ext cx="1543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bending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7D2C29C0-4F2E-4E8F-9DFE-1F937F712B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12013" y="2819400"/>
            <a:ext cx="1701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behaving</a:t>
            </a:r>
          </a:p>
        </p:txBody>
      </p:sp>
      <p:sp>
        <p:nvSpPr>
          <p:cNvPr id="9" name="Text Box 9">
            <a:extLst>
              <a:ext uri="{FF2B5EF4-FFF2-40B4-BE49-F238E27FC236}">
                <a16:creationId xmlns:a16="http://schemas.microsoft.com/office/drawing/2014/main" id="{C83711AD-B594-4455-9A7D-44B6DE439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3900488"/>
            <a:ext cx="15621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</a:t>
            </a: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737E2006-6489-4DED-9B19-CEA9E9446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0688" y="4495800"/>
            <a:ext cx="19431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spending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21F53782-3EAE-4879-8ADF-3DAFEB66A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5532438"/>
            <a:ext cx="1447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waiting</a:t>
            </a:r>
          </a:p>
        </p:txBody>
      </p:sp>
      <p:sp>
        <p:nvSpPr>
          <p:cNvPr id="12" name="Text Box 13">
            <a:extLst>
              <a:ext uri="{FF2B5EF4-FFF2-40B4-BE49-F238E27FC236}">
                <a16:creationId xmlns:a16="http://schemas.microsoft.com/office/drawing/2014/main" id="{252B12B9-CCB0-46AA-8C48-FE4549FEEC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0638" y="6142038"/>
            <a:ext cx="152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starting</a:t>
            </a:r>
          </a:p>
        </p:txBody>
      </p:sp>
      <p:graphicFrame>
        <p:nvGraphicFramePr>
          <p:cNvPr id="13" name="Group 10">
            <a:extLst>
              <a:ext uri="{FF2B5EF4-FFF2-40B4-BE49-F238E27FC236}">
                <a16:creationId xmlns:a16="http://schemas.microsoft.com/office/drawing/2014/main" id="{39582975-2473-45BA-8483-4BB1CE3BFFCA}"/>
              </a:ext>
            </a:extLst>
          </p:cNvPr>
          <p:cNvGraphicFramePr>
            <a:graphicFrameLocks/>
          </p:cNvGraphicFramePr>
          <p:nvPr/>
        </p:nvGraphicFramePr>
        <p:xfrm>
          <a:off x="1143000" y="166688"/>
          <a:ext cx="6705600" cy="963612"/>
        </p:xfrm>
        <a:graphic>
          <a:graphicData uri="http://schemas.openxmlformats.org/drawingml/2006/table">
            <a:tbl>
              <a:tblPr/>
              <a:tblGrid>
                <a:gridCol w="670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36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spend        behave           wait              park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start          bend               meet            listen</a:t>
                      </a:r>
                    </a:p>
                  </a:txBody>
                  <a:tcPr marT="45741" marB="4574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E749604E-5652-4233-B7E4-6D72C87F3AFC}"/>
              </a:ext>
            </a:extLst>
          </p:cNvPr>
          <p:cNvSpPr/>
          <p:nvPr/>
        </p:nvSpPr>
        <p:spPr>
          <a:xfrm>
            <a:off x="1219200" y="228600"/>
            <a:ext cx="1066800" cy="38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997C4AE-5E7D-44E8-A0E3-12DFA2D85EB6}"/>
              </a:ext>
            </a:extLst>
          </p:cNvPr>
          <p:cNvSpPr/>
          <p:nvPr/>
        </p:nvSpPr>
        <p:spPr>
          <a:xfrm>
            <a:off x="1219200" y="685800"/>
            <a:ext cx="1066800" cy="38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932C7E-A05D-450B-9AE0-B79DCBF5823C}"/>
              </a:ext>
            </a:extLst>
          </p:cNvPr>
          <p:cNvSpPr/>
          <p:nvPr/>
        </p:nvSpPr>
        <p:spPr>
          <a:xfrm>
            <a:off x="2819400" y="228600"/>
            <a:ext cx="1219200" cy="38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C57791-1F4A-4422-8468-A95C01D45F95}"/>
              </a:ext>
            </a:extLst>
          </p:cNvPr>
          <p:cNvSpPr/>
          <p:nvPr/>
        </p:nvSpPr>
        <p:spPr>
          <a:xfrm>
            <a:off x="2819400" y="685800"/>
            <a:ext cx="1219200" cy="38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6A652C3-78CA-427A-BDC0-4E0839B45892}"/>
              </a:ext>
            </a:extLst>
          </p:cNvPr>
          <p:cNvSpPr/>
          <p:nvPr/>
        </p:nvSpPr>
        <p:spPr>
          <a:xfrm>
            <a:off x="4724400" y="228600"/>
            <a:ext cx="1066800" cy="38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8FFA7CF-45B7-46B4-9A1F-6DDA8601212D}"/>
              </a:ext>
            </a:extLst>
          </p:cNvPr>
          <p:cNvSpPr/>
          <p:nvPr/>
        </p:nvSpPr>
        <p:spPr>
          <a:xfrm>
            <a:off x="4724400" y="685800"/>
            <a:ext cx="1066800" cy="38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E282515-4F0B-456B-96F8-58F3E30372A1}"/>
              </a:ext>
            </a:extLst>
          </p:cNvPr>
          <p:cNvSpPr/>
          <p:nvPr/>
        </p:nvSpPr>
        <p:spPr>
          <a:xfrm>
            <a:off x="6629400" y="228600"/>
            <a:ext cx="1066800" cy="38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F0864FD-ED92-4F1F-A9F2-555E1A7E7B4B}"/>
              </a:ext>
            </a:extLst>
          </p:cNvPr>
          <p:cNvSpPr/>
          <p:nvPr/>
        </p:nvSpPr>
        <p:spPr>
          <a:xfrm>
            <a:off x="6629400" y="685800"/>
            <a:ext cx="1066800" cy="38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6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E0EFEA9D-77E5-47C4-ACE1-86AA84DB06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pPr algn="just" eaLnBrk="1" hangingPunct="1"/>
            <a:r>
              <a:rPr lang="en-US" altLang="en-US" sz="3200" b="1">
                <a:latin typeface="Calibri" panose="020F0502020204030204" pitchFamily="34" charset="0"/>
                <a:cs typeface="Calibri" panose="020F0502020204030204" pitchFamily="34" charset="0"/>
              </a:rPr>
              <a:t>Exercise 2</a:t>
            </a:r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altLang="en-US" sz="32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Complete of the following sentence with an appropriate </a:t>
            </a:r>
            <a:r>
              <a:rPr lang="en-US" altLang="en-US" sz="32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present participle</a:t>
            </a:r>
            <a:r>
              <a:rPr lang="en-US" altLang="en-US" sz="3200" b="1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of the verb from the box.</a:t>
            </a:r>
          </a:p>
        </p:txBody>
      </p:sp>
      <p:sp>
        <p:nvSpPr>
          <p:cNvPr id="9219" name="Text Box 4">
            <a:extLst>
              <a:ext uri="{FF2B5EF4-FFF2-40B4-BE49-F238E27FC236}">
                <a16:creationId xmlns:a16="http://schemas.microsoft.com/office/drawing/2014/main" id="{49DE3757-1D59-487F-8F14-A1F60EEE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3922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9229" name="Group 13">
            <a:extLst>
              <a:ext uri="{FF2B5EF4-FFF2-40B4-BE49-F238E27FC236}">
                <a16:creationId xmlns:a16="http://schemas.microsoft.com/office/drawing/2014/main" id="{80632EF7-68E4-467F-8773-0A3B063693C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6800" y="2209800"/>
          <a:ext cx="7162800" cy="1066800"/>
        </p:xfrm>
        <a:graphic>
          <a:graphicData uri="http://schemas.openxmlformats.org/drawingml/2006/table">
            <a:tbl>
              <a:tblPr/>
              <a:tblGrid>
                <a:gridCol w="716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lie     modernize       shop          pass         prepare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rise        try                read          burn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226" name="Text Box 14">
            <a:extLst>
              <a:ext uri="{FF2B5EF4-FFF2-40B4-BE49-F238E27FC236}">
                <a16:creationId xmlns:a16="http://schemas.microsoft.com/office/drawing/2014/main" id="{95B1D54B-7E2C-4A19-90EF-852180565F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825875"/>
            <a:ext cx="77724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i="1" u="sng">
                <a:latin typeface="Calibri" panose="020F0502020204030204" pitchFamily="34" charset="0"/>
                <a:cs typeface="Calibri" panose="020F0502020204030204" pitchFamily="34" charset="0"/>
              </a:rPr>
              <a:t>Example:</a:t>
            </a:r>
          </a:p>
          <a:p>
            <a:pPr eaLnBrk="1" hangingPunct="1"/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  I saw him ________ my house.</a:t>
            </a:r>
          </a:p>
          <a:p>
            <a:pPr eaLnBrk="1" hangingPunct="1"/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I saw him </a:t>
            </a:r>
            <a:r>
              <a:rPr lang="en-US" altLang="en-US" sz="3200" b="1" i="1" u="sng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passing</a:t>
            </a:r>
            <a:r>
              <a:rPr lang="en-US" altLang="en-US" sz="3200">
                <a:latin typeface="Calibri" panose="020F0502020204030204" pitchFamily="34" charset="0"/>
                <a:cs typeface="Calibri" panose="020F0502020204030204" pitchFamily="34" charset="0"/>
              </a:rPr>
              <a:t> my house.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1ADB97-DF80-4CCD-9468-A8C92C70AC5A}"/>
              </a:ext>
            </a:extLst>
          </p:cNvPr>
          <p:cNvSpPr/>
          <p:nvPr/>
        </p:nvSpPr>
        <p:spPr>
          <a:xfrm>
            <a:off x="5289550" y="2286000"/>
            <a:ext cx="1066800" cy="38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780677A-5D62-4ACE-83EE-178A828AA4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3750" y="1295400"/>
            <a:ext cx="82296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kern="0">
                <a:latin typeface="Calibri" panose="020F0502020204030204" pitchFamily="34" charset="0"/>
                <a:cs typeface="Calibri" panose="020F0502020204030204" pitchFamily="34" charset="0"/>
              </a:rPr>
              <a:t>1. She smelt something ______ and saw 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kern="0">
                <a:latin typeface="Calibri" panose="020F0502020204030204" pitchFamily="34" charset="0"/>
                <a:cs typeface="Calibri" panose="020F0502020204030204" pitchFamily="34" charset="0"/>
              </a:rPr>
              <a:t>     smoke _____.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kern="0">
                <a:latin typeface="Calibri" panose="020F0502020204030204" pitchFamily="34" charset="0"/>
                <a:cs typeface="Calibri" panose="020F0502020204030204" pitchFamily="34" charset="0"/>
              </a:rPr>
              <a:t>2. If she catches you ______ her diary, she’ll be furious.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kern="0">
                <a:latin typeface="Calibri" panose="020F0502020204030204" pitchFamily="34" charset="0"/>
                <a:cs typeface="Calibri" panose="020F0502020204030204" pitchFamily="34" charset="0"/>
              </a:rPr>
              <a:t>3. The found a tree ____ across the road.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kern="0">
                <a:latin typeface="Calibri" panose="020F0502020204030204" pitchFamily="34" charset="0"/>
                <a:cs typeface="Calibri" panose="020F0502020204030204" pitchFamily="34" charset="0"/>
              </a:rPr>
              <a:t>4. I’m going ________ this afternoon.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kern="0">
                <a:latin typeface="Calibri" panose="020F0502020204030204" pitchFamily="34" charset="0"/>
                <a:cs typeface="Calibri" panose="020F0502020204030204" pitchFamily="34" charset="0"/>
              </a:rPr>
              <a:t>5. He doesn’t spend much time ________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kern="0">
                <a:latin typeface="Calibri" panose="020F0502020204030204" pitchFamily="34" charset="0"/>
                <a:cs typeface="Calibri" panose="020F0502020204030204" pitchFamily="34" charset="0"/>
              </a:rPr>
              <a:t>	his lessons.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kern="0">
                <a:latin typeface="Calibri" panose="020F0502020204030204" pitchFamily="34" charset="0"/>
                <a:cs typeface="Calibri" panose="020F0502020204030204" pitchFamily="34" charset="0"/>
              </a:rPr>
              <a:t>6. They wasted the whole afternoon _____ to repair the bike.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kern="0">
                <a:latin typeface="Calibri" panose="020F0502020204030204" pitchFamily="34" charset="0"/>
                <a:cs typeface="Calibri" panose="020F0502020204030204" pitchFamily="34" charset="0"/>
              </a:rPr>
              <a:t>7. They spend a lot of money  __________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en-US" kern="0">
                <a:latin typeface="Calibri" panose="020F0502020204030204" pitchFamily="34" charset="0"/>
                <a:cs typeface="Calibri" panose="020F0502020204030204" pitchFamily="34" charset="0"/>
              </a:rPr>
              <a:t>the house.</a:t>
            </a:r>
          </a:p>
        </p:txBody>
      </p:sp>
      <p:sp>
        <p:nvSpPr>
          <p:cNvPr id="5" name="Text Box 4">
            <a:extLst>
              <a:ext uri="{FF2B5EF4-FFF2-40B4-BE49-F238E27FC236}">
                <a16:creationId xmlns:a16="http://schemas.microsoft.com/office/drawing/2014/main" id="{3B1CA7A5-E850-46CB-823B-E3237BCC3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9950" y="1249363"/>
            <a:ext cx="15367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burning</a:t>
            </a:r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FFA1BC00-8C58-474E-91CB-EA24EF7A5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1671638"/>
            <a:ext cx="1087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rising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A032EDFF-5115-4FBA-A931-66A9DF8122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46575" y="2127250"/>
            <a:ext cx="14446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reading</a:t>
            </a:r>
          </a:p>
        </p:txBody>
      </p:sp>
      <p:sp>
        <p:nvSpPr>
          <p:cNvPr id="8" name="Text Box 7">
            <a:extLst>
              <a:ext uri="{FF2B5EF4-FFF2-40B4-BE49-F238E27FC236}">
                <a16:creationId xmlns:a16="http://schemas.microsoft.com/office/drawing/2014/main" id="{1EA99149-A6A3-4884-AF5C-EC5F4BF88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4150" y="2981325"/>
            <a:ext cx="9715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lying</a:t>
            </a: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4CF35AA9-7D37-43B1-87F7-544C6B113A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4163" y="3459163"/>
            <a:ext cx="1716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shopping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03E29328-9AB2-4028-B065-EA0055D36B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5038" y="3886200"/>
            <a:ext cx="18018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preparing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898CFC59-D9D3-4B41-99E5-7EAEC13B21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1863" y="4770438"/>
            <a:ext cx="1176337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trying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9DAF4B53-6DA8-4EFC-BF7B-056650B6CC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0875" y="5634038"/>
            <a:ext cx="22701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32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modernizing</a:t>
            </a:r>
          </a:p>
        </p:txBody>
      </p:sp>
      <p:graphicFrame>
        <p:nvGraphicFramePr>
          <p:cNvPr id="13" name="Group 13">
            <a:extLst>
              <a:ext uri="{FF2B5EF4-FFF2-40B4-BE49-F238E27FC236}">
                <a16:creationId xmlns:a16="http://schemas.microsoft.com/office/drawing/2014/main" id="{BB90AC49-2935-4BC9-A982-05F39BE5500B}"/>
              </a:ext>
            </a:extLst>
          </p:cNvPr>
          <p:cNvGraphicFramePr>
            <a:graphicFrameLocks/>
          </p:cNvGraphicFramePr>
          <p:nvPr/>
        </p:nvGraphicFramePr>
        <p:xfrm>
          <a:off x="609600" y="152400"/>
          <a:ext cx="8077200" cy="1066800"/>
        </p:xfrm>
        <a:graphic>
          <a:graphicData uri="http://schemas.openxmlformats.org/drawingml/2006/table">
            <a:tbl>
              <a:tblPr/>
              <a:tblGrid>
                <a:gridCol w="807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66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lie          modernize       shop          pass           prepare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rise        try                     read           burn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AE6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F3B2A390-3913-4210-AA3D-FBEFFF250B59}"/>
              </a:ext>
            </a:extLst>
          </p:cNvPr>
          <p:cNvSpPr/>
          <p:nvPr/>
        </p:nvSpPr>
        <p:spPr>
          <a:xfrm>
            <a:off x="685800" y="228600"/>
            <a:ext cx="1066800" cy="38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E23937-7F64-4344-960B-3EEAD26D355C}"/>
              </a:ext>
            </a:extLst>
          </p:cNvPr>
          <p:cNvSpPr/>
          <p:nvPr/>
        </p:nvSpPr>
        <p:spPr>
          <a:xfrm>
            <a:off x="685800" y="685800"/>
            <a:ext cx="1066800" cy="38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84CD04-3441-4EE9-ACF5-97307B81C2D2}"/>
              </a:ext>
            </a:extLst>
          </p:cNvPr>
          <p:cNvSpPr/>
          <p:nvPr/>
        </p:nvSpPr>
        <p:spPr>
          <a:xfrm>
            <a:off x="1828800" y="228600"/>
            <a:ext cx="1676400" cy="38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C1272EF-2203-4A29-A785-FBFDA94EBD0C}"/>
              </a:ext>
            </a:extLst>
          </p:cNvPr>
          <p:cNvSpPr/>
          <p:nvPr/>
        </p:nvSpPr>
        <p:spPr>
          <a:xfrm>
            <a:off x="1828800" y="715963"/>
            <a:ext cx="1219200" cy="38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80E5C99-8151-446C-BB4E-18C26D902EDF}"/>
              </a:ext>
            </a:extLst>
          </p:cNvPr>
          <p:cNvSpPr/>
          <p:nvPr/>
        </p:nvSpPr>
        <p:spPr>
          <a:xfrm>
            <a:off x="3810000" y="228600"/>
            <a:ext cx="1066800" cy="38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C854406-1927-4D1F-92C6-3B765EF24BC5}"/>
              </a:ext>
            </a:extLst>
          </p:cNvPr>
          <p:cNvSpPr/>
          <p:nvPr/>
        </p:nvSpPr>
        <p:spPr>
          <a:xfrm>
            <a:off x="3810000" y="685800"/>
            <a:ext cx="1066800" cy="38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5C8CECC-998B-411F-A5C0-B02CD15AE89E}"/>
              </a:ext>
            </a:extLst>
          </p:cNvPr>
          <p:cNvSpPr/>
          <p:nvPr/>
        </p:nvSpPr>
        <p:spPr>
          <a:xfrm>
            <a:off x="5365750" y="228600"/>
            <a:ext cx="1066800" cy="38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9989068-B38C-4B96-86B0-DCB5DD75594B}"/>
              </a:ext>
            </a:extLst>
          </p:cNvPr>
          <p:cNvSpPr/>
          <p:nvPr/>
        </p:nvSpPr>
        <p:spPr>
          <a:xfrm>
            <a:off x="5365750" y="685800"/>
            <a:ext cx="1066800" cy="38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02E642-9D07-43E7-9279-A73762FD52CE}"/>
              </a:ext>
            </a:extLst>
          </p:cNvPr>
          <p:cNvSpPr/>
          <p:nvPr/>
        </p:nvSpPr>
        <p:spPr>
          <a:xfrm>
            <a:off x="6781800" y="228600"/>
            <a:ext cx="1676400" cy="381000"/>
          </a:xfrm>
          <a:prstGeom prst="rect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79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7A3994-6AB0-458E-AF65-9ABC46563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447800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3200" b="1" kern="0" dirty="0">
                <a:latin typeface="Calibri" pitchFamily="34" charset="0"/>
                <a:cs typeface="Calibri" pitchFamily="34" charset="0"/>
              </a:rPr>
              <a:t>Exercise 3:</a:t>
            </a:r>
            <a:r>
              <a:rPr lang="en-US" sz="3200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b="1" kern="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Put the verb in brackets into the </a:t>
            </a:r>
            <a:r>
              <a:rPr lang="en-US" sz="3200" b="1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perfect gerund</a:t>
            </a:r>
            <a:r>
              <a:rPr lang="en-US" sz="3200" b="1" kern="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or </a:t>
            </a:r>
            <a:r>
              <a:rPr lang="en-US" sz="3200" b="1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perfect participle</a:t>
            </a:r>
            <a:r>
              <a:rPr lang="en-US" sz="3200" b="1" kern="0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US" sz="3200" i="1" u="sng" kern="0" dirty="0"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b="1" i="1" u="sng" kern="0" dirty="0">
                <a:latin typeface="Calibri" pitchFamily="34" charset="0"/>
                <a:cs typeface="Calibri" pitchFamily="34" charset="0"/>
              </a:rPr>
              <a:t>Example: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kern="0" dirty="0">
                <a:latin typeface="Calibri" pitchFamily="34" charset="0"/>
                <a:cs typeface="Calibri" pitchFamily="34" charset="0"/>
              </a:rPr>
              <a:t>		He was accused of _______ (desert) his ship two months ago.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US" sz="3200" kern="0" dirty="0">
                <a:latin typeface="Calibri" pitchFamily="34" charset="0"/>
                <a:cs typeface="Calibri" pitchFamily="34" charset="0"/>
              </a:rPr>
              <a:t>		He was accused of </a:t>
            </a:r>
            <a:r>
              <a:rPr lang="en-US" sz="3200" b="1" i="1" u="sng" kern="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having deserted</a:t>
            </a:r>
            <a:r>
              <a:rPr lang="en-US" sz="3200" kern="0" dirty="0">
                <a:latin typeface="Calibri" pitchFamily="34" charset="0"/>
                <a:cs typeface="Calibri" pitchFamily="34" charset="0"/>
              </a:rPr>
              <a:t> his ship two months ago.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F1FB5F27-42E7-44A1-A420-ACB80C3B6C8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90513" y="120650"/>
            <a:ext cx="8686800" cy="6553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AutoNum type="arabicPeriod"/>
              <a:defRPr/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I object to him </a:t>
            </a:r>
            <a:r>
              <a:rPr lang="en-US" sz="2600" b="1" i="1" u="sng" dirty="0">
                <a:latin typeface="Calibri" pitchFamily="34" charset="0"/>
                <a:cs typeface="Calibri" pitchFamily="34" charset="0"/>
              </a:rPr>
              <a:t>___________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(make) private calls on the office phone.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r>
              <a:rPr lang="en-US" sz="2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2.    </a:t>
            </a:r>
            <a:r>
              <a:rPr lang="en-US" sz="2600" b="1" i="1" dirty="0">
                <a:latin typeface="Calibri" pitchFamily="34" charset="0"/>
                <a:cs typeface="Calibri" pitchFamily="34" charset="0"/>
              </a:rPr>
              <a:t>__________</a:t>
            </a:r>
            <a:r>
              <a:rPr lang="en-US" sz="2600" dirty="0">
                <a:latin typeface="Calibri" pitchFamily="34" charset="0"/>
                <a:cs typeface="Calibri" pitchFamily="34" charset="0"/>
              </a:rPr>
              <a:t> (be) his own boss for such a long time, he found it hard to accept orders from another.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 </a:t>
            </a:r>
            <a:endParaRPr lang="en-US" sz="2600" b="1" dirty="0">
              <a:solidFill>
                <a:srgbClr val="7030A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3. They denied ___________ (be) there.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4"/>
              <a:defRPr/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__________ (tie) one end of the rope to his bed, he threw the other end out of the window.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AutoNum type="arabicPeriod" startAt="5"/>
              <a:defRPr/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___________ (read) the instruction, he snatched up the fire extinguisher.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endParaRPr lang="en-US" sz="2600" b="1" dirty="0">
              <a:solidFill>
                <a:srgbClr val="FF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  <a:cs typeface="Calibri" pitchFamily="34" charset="0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dirty="0">
                <a:latin typeface="Calibri" pitchFamily="34" charset="0"/>
                <a:cs typeface="Calibri" pitchFamily="34" charset="0"/>
              </a:rPr>
              <a:t>6. The children admitted ___________ (take) the money.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  <a:defRPr/>
            </a:pPr>
            <a:r>
              <a:rPr lang="en-US" sz="2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 </a:t>
            </a:r>
            <a:endParaRPr lang="en-US" sz="26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363" name="Text Box 11">
            <a:extLst>
              <a:ext uri="{FF2B5EF4-FFF2-40B4-BE49-F238E27FC236}">
                <a16:creationId xmlns:a16="http://schemas.microsoft.com/office/drawing/2014/main" id="{CF67A8BF-B45B-4045-B8B6-5FD7D7101B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963613"/>
            <a:ext cx="18415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800">
              <a:solidFill>
                <a:srgbClr val="66FF66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D0BB5F37-31C6-4F3E-8B17-0F69AB52E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725" y="44450"/>
            <a:ext cx="19145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made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5EE7434D-0633-4429-B8C8-87FF51A9B2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800" y="1274763"/>
            <a:ext cx="18621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been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F4B01FE-E4C7-4AE3-A088-4B31B02434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8238" y="2524125"/>
            <a:ext cx="182880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been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0DCC0F6-2D92-4B91-A038-E4DE3AFD0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713" y="3367088"/>
            <a:ext cx="17113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tied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C609D8B-B453-4135-9916-8A5A4E22A4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350" y="4627563"/>
            <a:ext cx="18716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Having read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34A8585B-B7D6-49E6-B569-45A4199E7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7763" y="5830888"/>
            <a:ext cx="1898650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having taken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92C6D93B-E43D-465D-9C00-FA8044592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847725"/>
            <a:ext cx="335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PERFECT GERUND </a:t>
            </a:r>
            <a:endParaRPr lang="en-US" altLang="en-US" sz="28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A8C26BFB-318E-4D88-833D-A3B573DD1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1225" y="2981325"/>
            <a:ext cx="335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PERFECT GERUND </a:t>
            </a:r>
            <a:endParaRPr lang="en-US" altLang="en-US" sz="28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62A3F9AC-C3C0-4DCC-BC4D-0982E1D94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257925"/>
            <a:ext cx="33559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28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PERFECT GERUND </a:t>
            </a:r>
            <a:endParaRPr lang="en-US" altLang="en-US" sz="280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6">
            <a:extLst>
              <a:ext uri="{FF2B5EF4-FFF2-40B4-BE49-F238E27FC236}">
                <a16:creationId xmlns:a16="http://schemas.microsoft.com/office/drawing/2014/main" id="{2AE5E661-CD14-4412-9327-EFC87BE97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101850"/>
            <a:ext cx="379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Wingdings" pitchFamily="2" charset="2"/>
              </a:rPr>
              <a:t>PERFECT PARTICIPLE 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B90E3017-6DDA-4788-8DDF-FEA26E337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4200525"/>
            <a:ext cx="379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Wingdings" pitchFamily="2" charset="2"/>
              </a:rPr>
              <a:t>PERFECT PARTICIPLE 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ext Box 6">
            <a:extLst>
              <a:ext uri="{FF2B5EF4-FFF2-40B4-BE49-F238E27FC236}">
                <a16:creationId xmlns:a16="http://schemas.microsoft.com/office/drawing/2014/main" id="{042A8D66-3DF8-48E9-B52E-8F9E86A98E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5419725"/>
            <a:ext cx="37973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 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  <a:cs typeface="Calibri" pitchFamily="34" charset="0"/>
                <a:sym typeface="Wingdings" pitchFamily="2" charset="2"/>
              </a:rPr>
              <a:t>PERFECT PARTICIPLE </a:t>
            </a:r>
            <a:endParaRPr lang="en-US" sz="2800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41"/>
          <p:cNvSpPr txBox="1">
            <a:spLocks noGrp="1"/>
          </p:cNvSpPr>
          <p:nvPr>
            <p:ph type="subTitle" idx="1"/>
          </p:nvPr>
        </p:nvSpPr>
        <p:spPr>
          <a:xfrm>
            <a:off x="3127053" y="2334150"/>
            <a:ext cx="6016947" cy="3457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indent="-400050">
              <a:buSzPts val="1800"/>
              <a:buAutoNum type="romanUcPeriod"/>
            </a:pPr>
            <a:r>
              <a:rPr lang="en" sz="3200" b="1" dirty="0">
                <a:solidFill>
                  <a:srgbClr val="00B050"/>
                </a:solidFill>
              </a:rPr>
              <a:t>PRONUNCIATION</a:t>
            </a:r>
            <a:r>
              <a:rPr lang="en" sz="3200" dirty="0"/>
              <a:t> </a:t>
            </a:r>
          </a:p>
          <a:p>
            <a:pPr marL="400050" indent="-285750">
              <a:buSzPts val="1800"/>
              <a:buFont typeface="Wingdings" panose="05000000000000000000" pitchFamily="2" charset="2"/>
              <a:buChar char="v"/>
            </a:pPr>
            <a:r>
              <a:rPr lang="en" sz="2400" b="1" dirty="0">
                <a:solidFill>
                  <a:srgbClr val="FFC000"/>
                </a:solidFill>
              </a:rPr>
              <a:t>/w/ and /j/</a:t>
            </a:r>
          </a:p>
          <a:p>
            <a:pPr marL="514350" indent="-400050">
              <a:buSzPts val="1800"/>
              <a:buAutoNum type="romanUcPeriod"/>
            </a:pPr>
            <a:r>
              <a:rPr lang="en" sz="3200" b="1" dirty="0">
                <a:solidFill>
                  <a:srgbClr val="00B050"/>
                </a:solidFill>
              </a:rPr>
              <a:t>GRAMMAR</a:t>
            </a:r>
          </a:p>
          <a:p>
            <a:pPr marL="514350" indent="-400050">
              <a:buSzPts val="1800"/>
              <a:buFont typeface="Wingdings" panose="05000000000000000000" pitchFamily="2" charset="2"/>
              <a:buChar char="v"/>
            </a:pPr>
            <a:r>
              <a:rPr lang="en" sz="2400" b="1" dirty="0">
                <a:solidFill>
                  <a:srgbClr val="FFC000"/>
                </a:solidFill>
              </a:rPr>
              <a:t>Gerund and Perfect Participle</a:t>
            </a:r>
          </a:p>
          <a:p>
            <a:pPr marL="514350" indent="-400050">
              <a:buSzPts val="1800"/>
              <a:buFont typeface="Wingdings" panose="05000000000000000000" pitchFamily="2" charset="2"/>
              <a:buChar char="v"/>
            </a:pPr>
            <a:r>
              <a:rPr lang="en" sz="2400" b="1" dirty="0">
                <a:solidFill>
                  <a:srgbClr val="FFC000"/>
                </a:solidFill>
              </a:rPr>
              <a:t>Perfect Gerund and Perfect Participle</a:t>
            </a:r>
          </a:p>
        </p:txBody>
      </p:sp>
      <p:sp>
        <p:nvSpPr>
          <p:cNvPr id="1676" name="Google Shape;1676;p41"/>
          <p:cNvSpPr txBox="1">
            <a:spLocks noGrp="1"/>
          </p:cNvSpPr>
          <p:nvPr>
            <p:ph type="title"/>
          </p:nvPr>
        </p:nvSpPr>
        <p:spPr>
          <a:xfrm>
            <a:off x="3276600" y="685800"/>
            <a:ext cx="4193000" cy="108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 dirty="0">
                <a:solidFill>
                  <a:srgbClr val="FF6699"/>
                </a:solidFill>
              </a:rPr>
              <a:t>Let's list the content of the lesson</a:t>
            </a:r>
            <a:endParaRPr b="1" dirty="0">
              <a:solidFill>
                <a:srgbClr val="FF6699"/>
              </a:solidFill>
            </a:endParaRPr>
          </a:p>
        </p:txBody>
      </p:sp>
      <p:grpSp>
        <p:nvGrpSpPr>
          <p:cNvPr id="1677" name="Google Shape;1677;p41"/>
          <p:cNvGrpSpPr/>
          <p:nvPr/>
        </p:nvGrpSpPr>
        <p:grpSpPr>
          <a:xfrm>
            <a:off x="228600" y="2247008"/>
            <a:ext cx="2723182" cy="3320192"/>
            <a:chOff x="984958" y="1389758"/>
            <a:chExt cx="2723182" cy="3320192"/>
          </a:xfrm>
        </p:grpSpPr>
        <p:sp>
          <p:nvSpPr>
            <p:cNvPr id="1678" name="Google Shape;1678;p41"/>
            <p:cNvSpPr/>
            <p:nvPr/>
          </p:nvSpPr>
          <p:spPr>
            <a:xfrm>
              <a:off x="1068396" y="3180618"/>
              <a:ext cx="2010190" cy="1529333"/>
            </a:xfrm>
            <a:custGeom>
              <a:avLst/>
              <a:gdLst/>
              <a:ahLst/>
              <a:cxnLst/>
              <a:rect l="l" t="t" r="r" b="b"/>
              <a:pathLst>
                <a:path w="11492" h="8743" extrusionOk="0">
                  <a:moveTo>
                    <a:pt x="5746" y="0"/>
                  </a:moveTo>
                  <a:cubicBezTo>
                    <a:pt x="2060" y="0"/>
                    <a:pt x="673" y="564"/>
                    <a:pt x="218" y="846"/>
                  </a:cubicBezTo>
                  <a:cubicBezTo>
                    <a:pt x="66" y="933"/>
                    <a:pt x="1" y="1084"/>
                    <a:pt x="1" y="1258"/>
                  </a:cubicBezTo>
                  <a:cubicBezTo>
                    <a:pt x="22" y="1301"/>
                    <a:pt x="22" y="1388"/>
                    <a:pt x="22" y="1431"/>
                  </a:cubicBezTo>
                  <a:lnTo>
                    <a:pt x="22" y="1540"/>
                  </a:lnTo>
                  <a:cubicBezTo>
                    <a:pt x="44" y="1778"/>
                    <a:pt x="87" y="2082"/>
                    <a:pt x="131" y="2450"/>
                  </a:cubicBezTo>
                  <a:cubicBezTo>
                    <a:pt x="131" y="2494"/>
                    <a:pt x="152" y="2537"/>
                    <a:pt x="152" y="2602"/>
                  </a:cubicBezTo>
                  <a:cubicBezTo>
                    <a:pt x="348" y="4055"/>
                    <a:pt x="803" y="6201"/>
                    <a:pt x="1670" y="7393"/>
                  </a:cubicBezTo>
                  <a:lnTo>
                    <a:pt x="1735" y="7458"/>
                  </a:lnTo>
                  <a:cubicBezTo>
                    <a:pt x="1974" y="7805"/>
                    <a:pt x="2299" y="8044"/>
                    <a:pt x="2689" y="8196"/>
                  </a:cubicBezTo>
                  <a:cubicBezTo>
                    <a:pt x="3716" y="8541"/>
                    <a:pt x="5046" y="8742"/>
                    <a:pt x="6283" y="8742"/>
                  </a:cubicBezTo>
                  <a:cubicBezTo>
                    <a:pt x="7840" y="8742"/>
                    <a:pt x="9252" y="8424"/>
                    <a:pt x="9735" y="7675"/>
                  </a:cubicBezTo>
                  <a:cubicBezTo>
                    <a:pt x="9844" y="7502"/>
                    <a:pt x="9930" y="7328"/>
                    <a:pt x="9995" y="7133"/>
                  </a:cubicBezTo>
                  <a:lnTo>
                    <a:pt x="10060" y="7003"/>
                  </a:lnTo>
                  <a:cubicBezTo>
                    <a:pt x="10537" y="5789"/>
                    <a:pt x="10993" y="3708"/>
                    <a:pt x="11253" y="2320"/>
                  </a:cubicBezTo>
                  <a:cubicBezTo>
                    <a:pt x="11275" y="2299"/>
                    <a:pt x="11275" y="2255"/>
                    <a:pt x="11275" y="2233"/>
                  </a:cubicBezTo>
                  <a:cubicBezTo>
                    <a:pt x="11340" y="1952"/>
                    <a:pt x="11383" y="1691"/>
                    <a:pt x="11426" y="1496"/>
                  </a:cubicBezTo>
                  <a:cubicBezTo>
                    <a:pt x="11426" y="1453"/>
                    <a:pt x="11426" y="1431"/>
                    <a:pt x="11448" y="1388"/>
                  </a:cubicBezTo>
                  <a:cubicBezTo>
                    <a:pt x="11470" y="1323"/>
                    <a:pt x="11470" y="1280"/>
                    <a:pt x="11470" y="1258"/>
                  </a:cubicBezTo>
                  <a:cubicBezTo>
                    <a:pt x="11491" y="1063"/>
                    <a:pt x="11405" y="868"/>
                    <a:pt x="11253" y="781"/>
                  </a:cubicBezTo>
                  <a:cubicBezTo>
                    <a:pt x="10733" y="499"/>
                    <a:pt x="9345" y="0"/>
                    <a:pt x="5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41"/>
            <p:cNvSpPr/>
            <p:nvPr/>
          </p:nvSpPr>
          <p:spPr>
            <a:xfrm>
              <a:off x="1072245" y="3423236"/>
              <a:ext cx="1998820" cy="152006"/>
            </a:xfrm>
            <a:custGeom>
              <a:avLst/>
              <a:gdLst/>
              <a:ahLst/>
              <a:cxnLst/>
              <a:rect l="l" t="t" r="r" b="b"/>
              <a:pathLst>
                <a:path w="11427" h="869" extrusionOk="0">
                  <a:moveTo>
                    <a:pt x="11426" y="1"/>
                  </a:moveTo>
                  <a:lnTo>
                    <a:pt x="11426" y="1"/>
                  </a:lnTo>
                  <a:cubicBezTo>
                    <a:pt x="10862" y="304"/>
                    <a:pt x="9410" y="781"/>
                    <a:pt x="5941" y="781"/>
                  </a:cubicBezTo>
                  <a:cubicBezTo>
                    <a:pt x="2060" y="781"/>
                    <a:pt x="521" y="283"/>
                    <a:pt x="0" y="44"/>
                  </a:cubicBezTo>
                  <a:lnTo>
                    <a:pt x="0" y="153"/>
                  </a:lnTo>
                  <a:cubicBezTo>
                    <a:pt x="586" y="413"/>
                    <a:pt x="2147" y="868"/>
                    <a:pt x="5941" y="868"/>
                  </a:cubicBezTo>
                  <a:cubicBezTo>
                    <a:pt x="9301" y="868"/>
                    <a:pt x="10776" y="435"/>
                    <a:pt x="11404" y="109"/>
                  </a:cubicBezTo>
                  <a:cubicBezTo>
                    <a:pt x="11404" y="66"/>
                    <a:pt x="11426" y="23"/>
                    <a:pt x="114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41"/>
            <p:cNvSpPr/>
            <p:nvPr/>
          </p:nvSpPr>
          <p:spPr>
            <a:xfrm>
              <a:off x="1094984" y="3567372"/>
              <a:ext cx="1945644" cy="235268"/>
            </a:xfrm>
            <a:custGeom>
              <a:avLst/>
              <a:gdLst/>
              <a:ahLst/>
              <a:cxnLst/>
              <a:rect l="l" t="t" r="r" b="b"/>
              <a:pathLst>
                <a:path w="11123" h="1345" extrusionOk="0">
                  <a:moveTo>
                    <a:pt x="11101" y="1"/>
                  </a:moveTo>
                  <a:cubicBezTo>
                    <a:pt x="10949" y="66"/>
                    <a:pt x="10797" y="174"/>
                    <a:pt x="10689" y="304"/>
                  </a:cubicBezTo>
                  <a:cubicBezTo>
                    <a:pt x="10559" y="456"/>
                    <a:pt x="10429" y="543"/>
                    <a:pt x="10255" y="630"/>
                  </a:cubicBezTo>
                  <a:cubicBezTo>
                    <a:pt x="10212" y="635"/>
                    <a:pt x="10169" y="638"/>
                    <a:pt x="10125" y="638"/>
                  </a:cubicBezTo>
                  <a:cubicBezTo>
                    <a:pt x="9995" y="638"/>
                    <a:pt x="9865" y="613"/>
                    <a:pt x="9735" y="564"/>
                  </a:cubicBezTo>
                  <a:cubicBezTo>
                    <a:pt x="9605" y="516"/>
                    <a:pt x="9475" y="491"/>
                    <a:pt x="9336" y="491"/>
                  </a:cubicBezTo>
                  <a:cubicBezTo>
                    <a:pt x="9289" y="491"/>
                    <a:pt x="9242" y="494"/>
                    <a:pt x="9193" y="499"/>
                  </a:cubicBezTo>
                  <a:cubicBezTo>
                    <a:pt x="9020" y="564"/>
                    <a:pt x="8868" y="651"/>
                    <a:pt x="8738" y="781"/>
                  </a:cubicBezTo>
                  <a:cubicBezTo>
                    <a:pt x="8608" y="911"/>
                    <a:pt x="8456" y="998"/>
                    <a:pt x="8282" y="1041"/>
                  </a:cubicBezTo>
                  <a:cubicBezTo>
                    <a:pt x="8253" y="1045"/>
                    <a:pt x="8223" y="1047"/>
                    <a:pt x="8193" y="1047"/>
                  </a:cubicBezTo>
                  <a:cubicBezTo>
                    <a:pt x="8050" y="1047"/>
                    <a:pt x="7910" y="1005"/>
                    <a:pt x="7784" y="933"/>
                  </a:cubicBezTo>
                  <a:cubicBezTo>
                    <a:pt x="7610" y="868"/>
                    <a:pt x="7437" y="825"/>
                    <a:pt x="7263" y="825"/>
                  </a:cubicBezTo>
                  <a:cubicBezTo>
                    <a:pt x="7090" y="846"/>
                    <a:pt x="6917" y="933"/>
                    <a:pt x="6786" y="1041"/>
                  </a:cubicBezTo>
                  <a:cubicBezTo>
                    <a:pt x="6635" y="1150"/>
                    <a:pt x="6483" y="1215"/>
                    <a:pt x="6310" y="1237"/>
                  </a:cubicBezTo>
                  <a:cubicBezTo>
                    <a:pt x="6136" y="1237"/>
                    <a:pt x="5963" y="1172"/>
                    <a:pt x="5811" y="1085"/>
                  </a:cubicBezTo>
                  <a:cubicBezTo>
                    <a:pt x="5659" y="976"/>
                    <a:pt x="5486" y="933"/>
                    <a:pt x="5312" y="911"/>
                  </a:cubicBezTo>
                  <a:cubicBezTo>
                    <a:pt x="5117" y="911"/>
                    <a:pt x="4944" y="976"/>
                    <a:pt x="4792" y="1063"/>
                  </a:cubicBezTo>
                  <a:cubicBezTo>
                    <a:pt x="4666" y="1170"/>
                    <a:pt x="4515" y="1220"/>
                    <a:pt x="4362" y="1220"/>
                  </a:cubicBezTo>
                  <a:cubicBezTo>
                    <a:pt x="4173" y="1220"/>
                    <a:pt x="3982" y="1142"/>
                    <a:pt x="3838" y="998"/>
                  </a:cubicBezTo>
                  <a:cubicBezTo>
                    <a:pt x="3686" y="890"/>
                    <a:pt x="3534" y="803"/>
                    <a:pt x="3339" y="760"/>
                  </a:cubicBezTo>
                  <a:cubicBezTo>
                    <a:pt x="3166" y="760"/>
                    <a:pt x="2992" y="803"/>
                    <a:pt x="2819" y="868"/>
                  </a:cubicBezTo>
                  <a:cubicBezTo>
                    <a:pt x="2667" y="955"/>
                    <a:pt x="2494" y="976"/>
                    <a:pt x="2320" y="976"/>
                  </a:cubicBezTo>
                  <a:cubicBezTo>
                    <a:pt x="2147" y="911"/>
                    <a:pt x="1995" y="825"/>
                    <a:pt x="1865" y="695"/>
                  </a:cubicBezTo>
                  <a:cubicBezTo>
                    <a:pt x="1699" y="499"/>
                    <a:pt x="1460" y="397"/>
                    <a:pt x="1213" y="397"/>
                  </a:cubicBezTo>
                  <a:cubicBezTo>
                    <a:pt x="1105" y="397"/>
                    <a:pt x="995" y="416"/>
                    <a:pt x="889" y="456"/>
                  </a:cubicBezTo>
                  <a:cubicBezTo>
                    <a:pt x="777" y="498"/>
                    <a:pt x="665" y="522"/>
                    <a:pt x="553" y="522"/>
                  </a:cubicBezTo>
                  <a:cubicBezTo>
                    <a:pt x="492" y="522"/>
                    <a:pt x="430" y="515"/>
                    <a:pt x="369" y="499"/>
                  </a:cubicBezTo>
                  <a:cubicBezTo>
                    <a:pt x="217" y="434"/>
                    <a:pt x="87" y="348"/>
                    <a:pt x="0" y="218"/>
                  </a:cubicBezTo>
                  <a:lnTo>
                    <a:pt x="0" y="218"/>
                  </a:lnTo>
                  <a:cubicBezTo>
                    <a:pt x="0" y="261"/>
                    <a:pt x="22" y="326"/>
                    <a:pt x="22" y="369"/>
                  </a:cubicBezTo>
                  <a:cubicBezTo>
                    <a:pt x="109" y="456"/>
                    <a:pt x="217" y="543"/>
                    <a:pt x="347" y="586"/>
                  </a:cubicBezTo>
                  <a:cubicBezTo>
                    <a:pt x="416" y="602"/>
                    <a:pt x="483" y="609"/>
                    <a:pt x="548" y="609"/>
                  </a:cubicBezTo>
                  <a:cubicBezTo>
                    <a:pt x="668" y="609"/>
                    <a:pt x="785" y="585"/>
                    <a:pt x="911" y="543"/>
                  </a:cubicBezTo>
                  <a:cubicBezTo>
                    <a:pt x="1022" y="511"/>
                    <a:pt x="1145" y="491"/>
                    <a:pt x="1262" y="491"/>
                  </a:cubicBezTo>
                  <a:cubicBezTo>
                    <a:pt x="1305" y="491"/>
                    <a:pt x="1347" y="494"/>
                    <a:pt x="1388" y="499"/>
                  </a:cubicBezTo>
                  <a:cubicBezTo>
                    <a:pt x="1561" y="564"/>
                    <a:pt x="1692" y="651"/>
                    <a:pt x="1822" y="781"/>
                  </a:cubicBezTo>
                  <a:cubicBezTo>
                    <a:pt x="1970" y="970"/>
                    <a:pt x="2203" y="1075"/>
                    <a:pt x="2441" y="1075"/>
                  </a:cubicBezTo>
                  <a:cubicBezTo>
                    <a:pt x="2585" y="1075"/>
                    <a:pt x="2731" y="1037"/>
                    <a:pt x="2862" y="955"/>
                  </a:cubicBezTo>
                  <a:cubicBezTo>
                    <a:pt x="3014" y="890"/>
                    <a:pt x="3166" y="868"/>
                    <a:pt x="3339" y="868"/>
                  </a:cubicBezTo>
                  <a:cubicBezTo>
                    <a:pt x="3491" y="890"/>
                    <a:pt x="3643" y="976"/>
                    <a:pt x="3795" y="1085"/>
                  </a:cubicBezTo>
                  <a:cubicBezTo>
                    <a:pt x="3925" y="1193"/>
                    <a:pt x="4098" y="1280"/>
                    <a:pt x="4293" y="1302"/>
                  </a:cubicBezTo>
                  <a:cubicBezTo>
                    <a:pt x="4488" y="1302"/>
                    <a:pt x="4683" y="1258"/>
                    <a:pt x="4835" y="1150"/>
                  </a:cubicBezTo>
                  <a:cubicBezTo>
                    <a:pt x="4987" y="1063"/>
                    <a:pt x="5139" y="998"/>
                    <a:pt x="5312" y="998"/>
                  </a:cubicBezTo>
                  <a:cubicBezTo>
                    <a:pt x="5486" y="1020"/>
                    <a:pt x="5637" y="1063"/>
                    <a:pt x="5767" y="1172"/>
                  </a:cubicBezTo>
                  <a:cubicBezTo>
                    <a:pt x="5941" y="1258"/>
                    <a:pt x="6114" y="1323"/>
                    <a:pt x="6288" y="1345"/>
                  </a:cubicBezTo>
                  <a:lnTo>
                    <a:pt x="6310" y="1345"/>
                  </a:lnTo>
                  <a:cubicBezTo>
                    <a:pt x="6505" y="1302"/>
                    <a:pt x="6678" y="1237"/>
                    <a:pt x="6830" y="1107"/>
                  </a:cubicBezTo>
                  <a:cubicBezTo>
                    <a:pt x="6960" y="1020"/>
                    <a:pt x="7112" y="955"/>
                    <a:pt x="7285" y="911"/>
                  </a:cubicBezTo>
                  <a:cubicBezTo>
                    <a:pt x="7437" y="911"/>
                    <a:pt x="7610" y="955"/>
                    <a:pt x="7762" y="1020"/>
                  </a:cubicBezTo>
                  <a:cubicBezTo>
                    <a:pt x="7936" y="1107"/>
                    <a:pt x="8109" y="1150"/>
                    <a:pt x="8304" y="1150"/>
                  </a:cubicBezTo>
                  <a:cubicBezTo>
                    <a:pt x="8478" y="1085"/>
                    <a:pt x="8651" y="998"/>
                    <a:pt x="8803" y="868"/>
                  </a:cubicBezTo>
                  <a:cubicBezTo>
                    <a:pt x="8911" y="760"/>
                    <a:pt x="9063" y="673"/>
                    <a:pt x="9215" y="608"/>
                  </a:cubicBezTo>
                  <a:cubicBezTo>
                    <a:pt x="9388" y="608"/>
                    <a:pt x="9540" y="630"/>
                    <a:pt x="9713" y="673"/>
                  </a:cubicBezTo>
                  <a:cubicBezTo>
                    <a:pt x="9824" y="728"/>
                    <a:pt x="9944" y="755"/>
                    <a:pt x="10062" y="755"/>
                  </a:cubicBezTo>
                  <a:cubicBezTo>
                    <a:pt x="10315" y="755"/>
                    <a:pt x="10563" y="634"/>
                    <a:pt x="10711" y="413"/>
                  </a:cubicBezTo>
                  <a:cubicBezTo>
                    <a:pt x="10819" y="283"/>
                    <a:pt x="10949" y="174"/>
                    <a:pt x="11101" y="109"/>
                  </a:cubicBezTo>
                  <a:cubicBezTo>
                    <a:pt x="11123" y="88"/>
                    <a:pt x="11123" y="44"/>
                    <a:pt x="11123" y="22"/>
                  </a:cubicBezTo>
                  <a:lnTo>
                    <a:pt x="1110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41"/>
            <p:cNvSpPr/>
            <p:nvPr/>
          </p:nvSpPr>
          <p:spPr>
            <a:xfrm>
              <a:off x="1364189" y="4405602"/>
              <a:ext cx="1464080" cy="220049"/>
            </a:xfrm>
            <a:custGeom>
              <a:avLst/>
              <a:gdLst/>
              <a:ahLst/>
              <a:cxnLst/>
              <a:rect l="l" t="t" r="r" b="b"/>
              <a:pathLst>
                <a:path w="8370" h="1258" extrusionOk="0">
                  <a:moveTo>
                    <a:pt x="8369" y="0"/>
                  </a:moveTo>
                  <a:lnTo>
                    <a:pt x="8369" y="0"/>
                  </a:lnTo>
                  <a:cubicBezTo>
                    <a:pt x="8066" y="174"/>
                    <a:pt x="7827" y="390"/>
                    <a:pt x="7632" y="672"/>
                  </a:cubicBezTo>
                  <a:cubicBezTo>
                    <a:pt x="7567" y="434"/>
                    <a:pt x="7351" y="239"/>
                    <a:pt x="7090" y="174"/>
                  </a:cubicBezTo>
                  <a:cubicBezTo>
                    <a:pt x="7043" y="166"/>
                    <a:pt x="6994" y="163"/>
                    <a:pt x="6946" y="163"/>
                  </a:cubicBezTo>
                  <a:cubicBezTo>
                    <a:pt x="6708" y="163"/>
                    <a:pt x="6468" y="250"/>
                    <a:pt x="6288" y="412"/>
                  </a:cubicBezTo>
                  <a:cubicBezTo>
                    <a:pt x="6093" y="586"/>
                    <a:pt x="5941" y="781"/>
                    <a:pt x="5833" y="1019"/>
                  </a:cubicBezTo>
                  <a:cubicBezTo>
                    <a:pt x="5663" y="477"/>
                    <a:pt x="5196" y="211"/>
                    <a:pt x="4728" y="211"/>
                  </a:cubicBezTo>
                  <a:cubicBezTo>
                    <a:pt x="4242" y="211"/>
                    <a:pt x="3754" y="499"/>
                    <a:pt x="3600" y="1063"/>
                  </a:cubicBezTo>
                  <a:cubicBezTo>
                    <a:pt x="3470" y="802"/>
                    <a:pt x="3275" y="564"/>
                    <a:pt x="3036" y="412"/>
                  </a:cubicBezTo>
                  <a:cubicBezTo>
                    <a:pt x="2841" y="287"/>
                    <a:pt x="2619" y="224"/>
                    <a:pt x="2399" y="224"/>
                  </a:cubicBezTo>
                  <a:cubicBezTo>
                    <a:pt x="2277" y="224"/>
                    <a:pt x="2155" y="243"/>
                    <a:pt x="2039" y="282"/>
                  </a:cubicBezTo>
                  <a:cubicBezTo>
                    <a:pt x="1757" y="390"/>
                    <a:pt x="1562" y="629"/>
                    <a:pt x="1475" y="911"/>
                  </a:cubicBezTo>
                  <a:cubicBezTo>
                    <a:pt x="1302" y="586"/>
                    <a:pt x="998" y="369"/>
                    <a:pt x="651" y="304"/>
                  </a:cubicBezTo>
                  <a:cubicBezTo>
                    <a:pt x="600" y="299"/>
                    <a:pt x="548" y="296"/>
                    <a:pt x="495" y="296"/>
                  </a:cubicBezTo>
                  <a:cubicBezTo>
                    <a:pt x="324" y="296"/>
                    <a:pt x="150" y="324"/>
                    <a:pt x="1" y="390"/>
                  </a:cubicBezTo>
                  <a:lnTo>
                    <a:pt x="44" y="477"/>
                  </a:lnTo>
                  <a:cubicBezTo>
                    <a:pt x="193" y="411"/>
                    <a:pt x="342" y="383"/>
                    <a:pt x="491" y="383"/>
                  </a:cubicBezTo>
                  <a:cubicBezTo>
                    <a:pt x="537" y="383"/>
                    <a:pt x="583" y="385"/>
                    <a:pt x="630" y="390"/>
                  </a:cubicBezTo>
                  <a:cubicBezTo>
                    <a:pt x="1020" y="455"/>
                    <a:pt x="1323" y="737"/>
                    <a:pt x="1475" y="1084"/>
                  </a:cubicBezTo>
                  <a:cubicBezTo>
                    <a:pt x="1475" y="1106"/>
                    <a:pt x="1497" y="1128"/>
                    <a:pt x="1518" y="1128"/>
                  </a:cubicBezTo>
                  <a:cubicBezTo>
                    <a:pt x="1540" y="1106"/>
                    <a:pt x="1562" y="1084"/>
                    <a:pt x="1562" y="1084"/>
                  </a:cubicBezTo>
                  <a:cubicBezTo>
                    <a:pt x="1562" y="759"/>
                    <a:pt x="1779" y="477"/>
                    <a:pt x="2082" y="369"/>
                  </a:cubicBezTo>
                  <a:cubicBezTo>
                    <a:pt x="2193" y="329"/>
                    <a:pt x="2308" y="310"/>
                    <a:pt x="2421" y="310"/>
                  </a:cubicBezTo>
                  <a:cubicBezTo>
                    <a:pt x="2615" y="310"/>
                    <a:pt x="2806" y="367"/>
                    <a:pt x="2971" y="477"/>
                  </a:cubicBezTo>
                  <a:cubicBezTo>
                    <a:pt x="3253" y="672"/>
                    <a:pt x="3448" y="911"/>
                    <a:pt x="3578" y="1214"/>
                  </a:cubicBezTo>
                  <a:cubicBezTo>
                    <a:pt x="3600" y="1236"/>
                    <a:pt x="3600" y="1236"/>
                    <a:pt x="3621" y="1258"/>
                  </a:cubicBezTo>
                  <a:cubicBezTo>
                    <a:pt x="3643" y="1236"/>
                    <a:pt x="3665" y="1236"/>
                    <a:pt x="3665" y="1214"/>
                  </a:cubicBezTo>
                  <a:cubicBezTo>
                    <a:pt x="3776" y="626"/>
                    <a:pt x="4256" y="328"/>
                    <a:pt x="4733" y="328"/>
                  </a:cubicBezTo>
                  <a:cubicBezTo>
                    <a:pt x="5188" y="328"/>
                    <a:pt x="5641" y="599"/>
                    <a:pt x="5768" y="1149"/>
                  </a:cubicBezTo>
                  <a:cubicBezTo>
                    <a:pt x="5789" y="1171"/>
                    <a:pt x="5789" y="1193"/>
                    <a:pt x="5811" y="1193"/>
                  </a:cubicBezTo>
                  <a:cubicBezTo>
                    <a:pt x="5833" y="1193"/>
                    <a:pt x="5855" y="1171"/>
                    <a:pt x="5855" y="1171"/>
                  </a:cubicBezTo>
                  <a:cubicBezTo>
                    <a:pt x="5963" y="911"/>
                    <a:pt x="6115" y="672"/>
                    <a:pt x="6332" y="499"/>
                  </a:cubicBezTo>
                  <a:cubicBezTo>
                    <a:pt x="6494" y="337"/>
                    <a:pt x="6716" y="249"/>
                    <a:pt x="6935" y="249"/>
                  </a:cubicBezTo>
                  <a:cubicBezTo>
                    <a:pt x="6980" y="249"/>
                    <a:pt x="7025" y="253"/>
                    <a:pt x="7069" y="260"/>
                  </a:cubicBezTo>
                  <a:cubicBezTo>
                    <a:pt x="7329" y="325"/>
                    <a:pt x="7524" y="542"/>
                    <a:pt x="7567" y="802"/>
                  </a:cubicBezTo>
                  <a:cubicBezTo>
                    <a:pt x="7567" y="824"/>
                    <a:pt x="7567" y="846"/>
                    <a:pt x="7589" y="846"/>
                  </a:cubicBezTo>
                  <a:cubicBezTo>
                    <a:pt x="7595" y="852"/>
                    <a:pt x="7602" y="855"/>
                    <a:pt x="7607" y="855"/>
                  </a:cubicBezTo>
                  <a:cubicBezTo>
                    <a:pt x="7622" y="855"/>
                    <a:pt x="7632" y="839"/>
                    <a:pt x="7632" y="824"/>
                  </a:cubicBezTo>
                  <a:cubicBezTo>
                    <a:pt x="7806" y="542"/>
                    <a:pt x="8023" y="304"/>
                    <a:pt x="8304" y="130"/>
                  </a:cubicBezTo>
                  <a:lnTo>
                    <a:pt x="836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41"/>
            <p:cNvSpPr/>
            <p:nvPr/>
          </p:nvSpPr>
          <p:spPr>
            <a:xfrm>
              <a:off x="1129094" y="3218576"/>
              <a:ext cx="1900165" cy="295966"/>
            </a:xfrm>
            <a:custGeom>
              <a:avLst/>
              <a:gdLst/>
              <a:ahLst/>
              <a:cxnLst/>
              <a:rect l="l" t="t" r="r" b="b"/>
              <a:pathLst>
                <a:path w="10863" h="1692" extrusionOk="0">
                  <a:moveTo>
                    <a:pt x="5421" y="0"/>
                  </a:moveTo>
                  <a:cubicBezTo>
                    <a:pt x="2429" y="0"/>
                    <a:pt x="1" y="390"/>
                    <a:pt x="1" y="846"/>
                  </a:cubicBezTo>
                  <a:cubicBezTo>
                    <a:pt x="1" y="911"/>
                    <a:pt x="22" y="954"/>
                    <a:pt x="66" y="976"/>
                  </a:cubicBezTo>
                  <a:cubicBezTo>
                    <a:pt x="478" y="1388"/>
                    <a:pt x="2689" y="1691"/>
                    <a:pt x="5421" y="1691"/>
                  </a:cubicBezTo>
                  <a:cubicBezTo>
                    <a:pt x="8174" y="1691"/>
                    <a:pt x="10451" y="1388"/>
                    <a:pt x="10819" y="976"/>
                  </a:cubicBezTo>
                  <a:cubicBezTo>
                    <a:pt x="10841" y="932"/>
                    <a:pt x="10863" y="889"/>
                    <a:pt x="10863" y="846"/>
                  </a:cubicBezTo>
                  <a:cubicBezTo>
                    <a:pt x="10863" y="390"/>
                    <a:pt x="8434" y="0"/>
                    <a:pt x="5421" y="0"/>
                  </a:cubicBezTo>
                  <a:close/>
                </a:path>
              </a:pathLst>
            </a:custGeom>
            <a:solidFill>
              <a:srgbClr val="4E40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41"/>
            <p:cNvSpPr/>
            <p:nvPr/>
          </p:nvSpPr>
          <p:spPr>
            <a:xfrm>
              <a:off x="2338855" y="3298166"/>
              <a:ext cx="682891" cy="212529"/>
            </a:xfrm>
            <a:custGeom>
              <a:avLst/>
              <a:gdLst/>
              <a:ahLst/>
              <a:cxnLst/>
              <a:rect l="l" t="t" r="r" b="b"/>
              <a:pathLst>
                <a:path w="3904" h="1215" extrusionOk="0">
                  <a:moveTo>
                    <a:pt x="1432" y="0"/>
                  </a:moveTo>
                  <a:cubicBezTo>
                    <a:pt x="1258" y="217"/>
                    <a:pt x="1085" y="391"/>
                    <a:pt x="911" y="564"/>
                  </a:cubicBezTo>
                  <a:cubicBezTo>
                    <a:pt x="629" y="824"/>
                    <a:pt x="326" y="1019"/>
                    <a:pt x="1" y="1215"/>
                  </a:cubicBezTo>
                  <a:cubicBezTo>
                    <a:pt x="2039" y="1128"/>
                    <a:pt x="3600" y="846"/>
                    <a:pt x="3903" y="521"/>
                  </a:cubicBezTo>
                  <a:cubicBezTo>
                    <a:pt x="3643" y="304"/>
                    <a:pt x="2732" y="109"/>
                    <a:pt x="14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41"/>
            <p:cNvSpPr/>
            <p:nvPr/>
          </p:nvSpPr>
          <p:spPr>
            <a:xfrm>
              <a:off x="1140464" y="3282073"/>
              <a:ext cx="1448869" cy="232470"/>
            </a:xfrm>
            <a:custGeom>
              <a:avLst/>
              <a:gdLst/>
              <a:ahLst/>
              <a:cxnLst/>
              <a:rect l="l" t="t" r="r" b="b"/>
              <a:pathLst>
                <a:path w="8283" h="1329" extrusionOk="0">
                  <a:moveTo>
                    <a:pt x="5937" y="0"/>
                  </a:moveTo>
                  <a:cubicBezTo>
                    <a:pt x="5752" y="0"/>
                    <a:pt x="5566" y="2"/>
                    <a:pt x="5377" y="6"/>
                  </a:cubicBezTo>
                  <a:lnTo>
                    <a:pt x="4879" y="6"/>
                  </a:lnTo>
                  <a:cubicBezTo>
                    <a:pt x="4772" y="4"/>
                    <a:pt x="4665" y="3"/>
                    <a:pt x="4558" y="3"/>
                  </a:cubicBezTo>
                  <a:cubicBezTo>
                    <a:pt x="3407" y="3"/>
                    <a:pt x="2257" y="107"/>
                    <a:pt x="1106" y="266"/>
                  </a:cubicBezTo>
                  <a:cubicBezTo>
                    <a:pt x="521" y="374"/>
                    <a:pt x="131" y="483"/>
                    <a:pt x="1" y="613"/>
                  </a:cubicBezTo>
                  <a:cubicBezTo>
                    <a:pt x="217" y="851"/>
                    <a:pt x="976" y="1025"/>
                    <a:pt x="2060" y="1155"/>
                  </a:cubicBezTo>
                  <a:cubicBezTo>
                    <a:pt x="2841" y="1263"/>
                    <a:pt x="3795" y="1307"/>
                    <a:pt x="4814" y="1328"/>
                  </a:cubicBezTo>
                  <a:lnTo>
                    <a:pt x="5356" y="1328"/>
                  </a:lnTo>
                  <a:cubicBezTo>
                    <a:pt x="5876" y="1328"/>
                    <a:pt x="6375" y="1328"/>
                    <a:pt x="6852" y="1307"/>
                  </a:cubicBezTo>
                  <a:cubicBezTo>
                    <a:pt x="7177" y="1111"/>
                    <a:pt x="7480" y="916"/>
                    <a:pt x="7762" y="656"/>
                  </a:cubicBezTo>
                  <a:cubicBezTo>
                    <a:pt x="7936" y="483"/>
                    <a:pt x="8109" y="309"/>
                    <a:pt x="8283" y="92"/>
                  </a:cubicBezTo>
                  <a:cubicBezTo>
                    <a:pt x="7605" y="39"/>
                    <a:pt x="6795" y="0"/>
                    <a:pt x="59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41"/>
            <p:cNvSpPr/>
            <p:nvPr/>
          </p:nvSpPr>
          <p:spPr>
            <a:xfrm>
              <a:off x="2976096" y="2855611"/>
              <a:ext cx="732044" cy="715776"/>
            </a:xfrm>
            <a:custGeom>
              <a:avLst/>
              <a:gdLst/>
              <a:ahLst/>
              <a:cxnLst/>
              <a:rect l="l" t="t" r="r" b="b"/>
              <a:pathLst>
                <a:path w="4185" h="4092" extrusionOk="0">
                  <a:moveTo>
                    <a:pt x="819" y="0"/>
                  </a:moveTo>
                  <a:cubicBezTo>
                    <a:pt x="793" y="0"/>
                    <a:pt x="766" y="5"/>
                    <a:pt x="737" y="16"/>
                  </a:cubicBezTo>
                  <a:cubicBezTo>
                    <a:pt x="520" y="102"/>
                    <a:pt x="325" y="276"/>
                    <a:pt x="217" y="471"/>
                  </a:cubicBezTo>
                  <a:cubicBezTo>
                    <a:pt x="43" y="731"/>
                    <a:pt x="0" y="1035"/>
                    <a:pt x="65" y="1316"/>
                  </a:cubicBezTo>
                  <a:cubicBezTo>
                    <a:pt x="130" y="1598"/>
                    <a:pt x="260" y="1858"/>
                    <a:pt x="434" y="2097"/>
                  </a:cubicBezTo>
                  <a:cubicBezTo>
                    <a:pt x="715" y="2530"/>
                    <a:pt x="997" y="2964"/>
                    <a:pt x="1258" y="3398"/>
                  </a:cubicBezTo>
                  <a:cubicBezTo>
                    <a:pt x="1366" y="3549"/>
                    <a:pt x="1474" y="3701"/>
                    <a:pt x="1604" y="3831"/>
                  </a:cubicBezTo>
                  <a:cubicBezTo>
                    <a:pt x="1648" y="3875"/>
                    <a:pt x="1691" y="3918"/>
                    <a:pt x="1734" y="3961"/>
                  </a:cubicBezTo>
                  <a:cubicBezTo>
                    <a:pt x="1800" y="3983"/>
                    <a:pt x="1865" y="4026"/>
                    <a:pt x="1930" y="4048"/>
                  </a:cubicBezTo>
                  <a:cubicBezTo>
                    <a:pt x="2038" y="4070"/>
                    <a:pt x="2146" y="4070"/>
                    <a:pt x="2233" y="4070"/>
                  </a:cubicBezTo>
                  <a:lnTo>
                    <a:pt x="2298" y="4070"/>
                  </a:lnTo>
                  <a:cubicBezTo>
                    <a:pt x="2407" y="4048"/>
                    <a:pt x="2493" y="4048"/>
                    <a:pt x="2602" y="4048"/>
                  </a:cubicBezTo>
                  <a:lnTo>
                    <a:pt x="2710" y="4048"/>
                  </a:lnTo>
                  <a:cubicBezTo>
                    <a:pt x="2949" y="4048"/>
                    <a:pt x="3165" y="4091"/>
                    <a:pt x="3382" y="4091"/>
                  </a:cubicBezTo>
                  <a:lnTo>
                    <a:pt x="3447" y="4091"/>
                  </a:lnTo>
                  <a:cubicBezTo>
                    <a:pt x="3534" y="4091"/>
                    <a:pt x="3621" y="4091"/>
                    <a:pt x="3707" y="4070"/>
                  </a:cubicBezTo>
                  <a:cubicBezTo>
                    <a:pt x="3816" y="4048"/>
                    <a:pt x="3903" y="4005"/>
                    <a:pt x="3989" y="3961"/>
                  </a:cubicBezTo>
                  <a:lnTo>
                    <a:pt x="4033" y="3918"/>
                  </a:lnTo>
                  <a:cubicBezTo>
                    <a:pt x="4076" y="3875"/>
                    <a:pt x="4119" y="3831"/>
                    <a:pt x="4141" y="3766"/>
                  </a:cubicBezTo>
                  <a:cubicBezTo>
                    <a:pt x="4184" y="3571"/>
                    <a:pt x="4141" y="3376"/>
                    <a:pt x="4033" y="3224"/>
                  </a:cubicBezTo>
                  <a:lnTo>
                    <a:pt x="3989" y="3181"/>
                  </a:lnTo>
                  <a:cubicBezTo>
                    <a:pt x="3968" y="3138"/>
                    <a:pt x="3946" y="3094"/>
                    <a:pt x="3903" y="3051"/>
                  </a:cubicBezTo>
                  <a:cubicBezTo>
                    <a:pt x="3664" y="2769"/>
                    <a:pt x="3404" y="2530"/>
                    <a:pt x="3122" y="2292"/>
                  </a:cubicBezTo>
                  <a:cubicBezTo>
                    <a:pt x="2884" y="2097"/>
                    <a:pt x="2645" y="1880"/>
                    <a:pt x="2407" y="1642"/>
                  </a:cubicBezTo>
                  <a:cubicBezTo>
                    <a:pt x="1995" y="1251"/>
                    <a:pt x="1604" y="818"/>
                    <a:pt x="1236" y="384"/>
                  </a:cubicBezTo>
                  <a:cubicBezTo>
                    <a:pt x="1122" y="251"/>
                    <a:pt x="1007" y="0"/>
                    <a:pt x="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41"/>
            <p:cNvSpPr/>
            <p:nvPr/>
          </p:nvSpPr>
          <p:spPr>
            <a:xfrm>
              <a:off x="3032946" y="3059221"/>
              <a:ext cx="345294" cy="508320"/>
            </a:xfrm>
            <a:custGeom>
              <a:avLst/>
              <a:gdLst/>
              <a:ahLst/>
              <a:cxnLst/>
              <a:rect l="l" t="t" r="r" b="b"/>
              <a:pathLst>
                <a:path w="1974" h="2906" extrusionOk="0">
                  <a:moveTo>
                    <a:pt x="0" y="1"/>
                  </a:moveTo>
                  <a:cubicBezTo>
                    <a:pt x="499" y="1063"/>
                    <a:pt x="1149" y="2039"/>
                    <a:pt x="1908" y="2906"/>
                  </a:cubicBezTo>
                  <a:lnTo>
                    <a:pt x="1973" y="2906"/>
                  </a:lnTo>
                  <a:cubicBezTo>
                    <a:pt x="1193" y="2039"/>
                    <a:pt x="542" y="1041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41"/>
            <p:cNvSpPr/>
            <p:nvPr/>
          </p:nvSpPr>
          <p:spPr>
            <a:xfrm>
              <a:off x="3082274" y="3009893"/>
              <a:ext cx="368033" cy="553974"/>
            </a:xfrm>
            <a:custGeom>
              <a:avLst/>
              <a:gdLst/>
              <a:ahLst/>
              <a:cxnLst/>
              <a:rect l="l" t="t" r="r" b="b"/>
              <a:pathLst>
                <a:path w="2104" h="3167" extrusionOk="0">
                  <a:moveTo>
                    <a:pt x="43" y="1"/>
                  </a:moveTo>
                  <a:lnTo>
                    <a:pt x="0" y="22"/>
                  </a:lnTo>
                  <a:cubicBezTo>
                    <a:pt x="542" y="1128"/>
                    <a:pt x="1236" y="2191"/>
                    <a:pt x="2038" y="3166"/>
                  </a:cubicBezTo>
                  <a:lnTo>
                    <a:pt x="2103" y="3166"/>
                  </a:lnTo>
                  <a:cubicBezTo>
                    <a:pt x="1301" y="2191"/>
                    <a:pt x="607" y="1128"/>
                    <a:pt x="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41"/>
            <p:cNvSpPr/>
            <p:nvPr/>
          </p:nvSpPr>
          <p:spPr>
            <a:xfrm>
              <a:off x="3108687" y="2971935"/>
              <a:ext cx="474210" cy="599454"/>
            </a:xfrm>
            <a:custGeom>
              <a:avLst/>
              <a:gdLst/>
              <a:ahLst/>
              <a:cxnLst/>
              <a:rect l="l" t="t" r="r" b="b"/>
              <a:pathLst>
                <a:path w="2711" h="3427" extrusionOk="0">
                  <a:moveTo>
                    <a:pt x="44" y="1"/>
                  </a:moveTo>
                  <a:lnTo>
                    <a:pt x="1" y="23"/>
                  </a:lnTo>
                  <a:cubicBezTo>
                    <a:pt x="456" y="738"/>
                    <a:pt x="911" y="1475"/>
                    <a:pt x="1432" y="2147"/>
                  </a:cubicBezTo>
                  <a:cubicBezTo>
                    <a:pt x="1800" y="2603"/>
                    <a:pt x="2191" y="3036"/>
                    <a:pt x="2624" y="3426"/>
                  </a:cubicBezTo>
                  <a:lnTo>
                    <a:pt x="2711" y="3426"/>
                  </a:lnTo>
                  <a:cubicBezTo>
                    <a:pt x="2256" y="3036"/>
                    <a:pt x="1844" y="2603"/>
                    <a:pt x="1475" y="2126"/>
                  </a:cubicBezTo>
                  <a:cubicBezTo>
                    <a:pt x="955" y="1432"/>
                    <a:pt x="478" y="73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41"/>
            <p:cNvSpPr/>
            <p:nvPr/>
          </p:nvSpPr>
          <p:spPr>
            <a:xfrm>
              <a:off x="2983618" y="3055373"/>
              <a:ext cx="295966" cy="493277"/>
            </a:xfrm>
            <a:custGeom>
              <a:avLst/>
              <a:gdLst/>
              <a:ahLst/>
              <a:cxnLst/>
              <a:rect l="l" t="t" r="r" b="b"/>
              <a:pathLst>
                <a:path w="1692" h="2820" extrusionOk="0">
                  <a:moveTo>
                    <a:pt x="44" y="1"/>
                  </a:moveTo>
                  <a:lnTo>
                    <a:pt x="0" y="23"/>
                  </a:lnTo>
                  <a:cubicBezTo>
                    <a:pt x="412" y="977"/>
                    <a:pt x="933" y="1865"/>
                    <a:pt x="1561" y="2689"/>
                  </a:cubicBezTo>
                  <a:cubicBezTo>
                    <a:pt x="1605" y="2733"/>
                    <a:pt x="1648" y="2776"/>
                    <a:pt x="1691" y="2819"/>
                  </a:cubicBezTo>
                  <a:cubicBezTo>
                    <a:pt x="1041" y="1952"/>
                    <a:pt x="477" y="998"/>
                    <a:pt x="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41"/>
            <p:cNvSpPr/>
            <p:nvPr/>
          </p:nvSpPr>
          <p:spPr>
            <a:xfrm>
              <a:off x="2372965" y="3051700"/>
              <a:ext cx="19241" cy="91134"/>
            </a:xfrm>
            <a:custGeom>
              <a:avLst/>
              <a:gdLst/>
              <a:ahLst/>
              <a:cxnLst/>
              <a:rect l="l" t="t" r="r" b="b"/>
              <a:pathLst>
                <a:path w="110" h="521" extrusionOk="0">
                  <a:moveTo>
                    <a:pt x="109" y="0"/>
                  </a:moveTo>
                  <a:lnTo>
                    <a:pt x="66" y="22"/>
                  </a:lnTo>
                  <a:cubicBezTo>
                    <a:pt x="66" y="44"/>
                    <a:pt x="66" y="65"/>
                    <a:pt x="66" y="65"/>
                  </a:cubicBezTo>
                  <a:cubicBezTo>
                    <a:pt x="66" y="195"/>
                    <a:pt x="22" y="347"/>
                    <a:pt x="1" y="477"/>
                  </a:cubicBezTo>
                  <a:lnTo>
                    <a:pt x="1" y="499"/>
                  </a:lnTo>
                  <a:cubicBezTo>
                    <a:pt x="1" y="499"/>
                    <a:pt x="1" y="499"/>
                    <a:pt x="1" y="521"/>
                  </a:cubicBezTo>
                  <a:lnTo>
                    <a:pt x="22" y="521"/>
                  </a:lnTo>
                  <a:cubicBezTo>
                    <a:pt x="44" y="499"/>
                    <a:pt x="44" y="499"/>
                    <a:pt x="44" y="499"/>
                  </a:cubicBezTo>
                  <a:lnTo>
                    <a:pt x="44" y="477"/>
                  </a:lnTo>
                  <a:lnTo>
                    <a:pt x="44" y="434"/>
                  </a:lnTo>
                  <a:cubicBezTo>
                    <a:pt x="88" y="325"/>
                    <a:pt x="88" y="174"/>
                    <a:pt x="109" y="44"/>
                  </a:cubicBezTo>
                  <a:cubicBezTo>
                    <a:pt x="109" y="22"/>
                    <a:pt x="109" y="22"/>
                    <a:pt x="109" y="0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41"/>
            <p:cNvSpPr/>
            <p:nvPr/>
          </p:nvSpPr>
          <p:spPr>
            <a:xfrm>
              <a:off x="2217459" y="3129715"/>
              <a:ext cx="163376" cy="119296"/>
            </a:xfrm>
            <a:custGeom>
              <a:avLst/>
              <a:gdLst/>
              <a:ahLst/>
              <a:cxnLst/>
              <a:rect l="l" t="t" r="r" b="b"/>
              <a:pathLst>
                <a:path w="934" h="682" extrusionOk="0">
                  <a:moveTo>
                    <a:pt x="895" y="1"/>
                  </a:moveTo>
                  <a:cubicBezTo>
                    <a:pt x="892" y="1"/>
                    <a:pt x="890" y="3"/>
                    <a:pt x="890" y="10"/>
                  </a:cubicBezTo>
                  <a:cubicBezTo>
                    <a:pt x="716" y="75"/>
                    <a:pt x="543" y="140"/>
                    <a:pt x="391" y="226"/>
                  </a:cubicBezTo>
                  <a:cubicBezTo>
                    <a:pt x="218" y="335"/>
                    <a:pt x="88" y="465"/>
                    <a:pt x="1" y="638"/>
                  </a:cubicBezTo>
                  <a:cubicBezTo>
                    <a:pt x="1" y="660"/>
                    <a:pt x="1" y="682"/>
                    <a:pt x="23" y="682"/>
                  </a:cubicBezTo>
                  <a:lnTo>
                    <a:pt x="44" y="682"/>
                  </a:lnTo>
                  <a:cubicBezTo>
                    <a:pt x="44" y="682"/>
                    <a:pt x="66" y="682"/>
                    <a:pt x="66" y="660"/>
                  </a:cubicBezTo>
                  <a:cubicBezTo>
                    <a:pt x="153" y="508"/>
                    <a:pt x="261" y="378"/>
                    <a:pt x="413" y="291"/>
                  </a:cubicBezTo>
                  <a:cubicBezTo>
                    <a:pt x="565" y="205"/>
                    <a:pt x="738" y="118"/>
                    <a:pt x="911" y="75"/>
                  </a:cubicBezTo>
                  <a:cubicBezTo>
                    <a:pt x="911" y="53"/>
                    <a:pt x="933" y="53"/>
                    <a:pt x="933" y="31"/>
                  </a:cubicBezTo>
                  <a:cubicBezTo>
                    <a:pt x="918" y="16"/>
                    <a:pt x="903" y="1"/>
                    <a:pt x="89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41"/>
            <p:cNvSpPr/>
            <p:nvPr/>
          </p:nvSpPr>
          <p:spPr>
            <a:xfrm>
              <a:off x="2183350" y="3131289"/>
              <a:ext cx="197486" cy="90259"/>
            </a:xfrm>
            <a:custGeom>
              <a:avLst/>
              <a:gdLst/>
              <a:ahLst/>
              <a:cxnLst/>
              <a:rect l="l" t="t" r="r" b="b"/>
              <a:pathLst>
                <a:path w="1129" h="516" extrusionOk="0">
                  <a:moveTo>
                    <a:pt x="1085" y="1"/>
                  </a:moveTo>
                  <a:cubicBezTo>
                    <a:pt x="673" y="1"/>
                    <a:pt x="304" y="174"/>
                    <a:pt x="1" y="456"/>
                  </a:cubicBezTo>
                  <a:cubicBezTo>
                    <a:pt x="1" y="478"/>
                    <a:pt x="1" y="499"/>
                    <a:pt x="1" y="499"/>
                  </a:cubicBezTo>
                  <a:lnTo>
                    <a:pt x="22" y="499"/>
                  </a:lnTo>
                  <a:cubicBezTo>
                    <a:pt x="33" y="510"/>
                    <a:pt x="39" y="515"/>
                    <a:pt x="44" y="515"/>
                  </a:cubicBezTo>
                  <a:cubicBezTo>
                    <a:pt x="50" y="515"/>
                    <a:pt x="55" y="510"/>
                    <a:pt x="66" y="499"/>
                  </a:cubicBezTo>
                  <a:cubicBezTo>
                    <a:pt x="348" y="239"/>
                    <a:pt x="695" y="87"/>
                    <a:pt x="1085" y="66"/>
                  </a:cubicBezTo>
                  <a:cubicBezTo>
                    <a:pt x="1106" y="66"/>
                    <a:pt x="1128" y="44"/>
                    <a:pt x="1128" y="22"/>
                  </a:cubicBezTo>
                  <a:cubicBezTo>
                    <a:pt x="1128" y="1"/>
                    <a:pt x="1106" y="1"/>
                    <a:pt x="1085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41"/>
            <p:cNvSpPr/>
            <p:nvPr/>
          </p:nvSpPr>
          <p:spPr>
            <a:xfrm>
              <a:off x="2369292" y="3119395"/>
              <a:ext cx="197311" cy="34809"/>
            </a:xfrm>
            <a:custGeom>
              <a:avLst/>
              <a:gdLst/>
              <a:ahLst/>
              <a:cxnLst/>
              <a:rect l="l" t="t" r="r" b="b"/>
              <a:pathLst>
                <a:path w="1128" h="199" extrusionOk="0">
                  <a:moveTo>
                    <a:pt x="481" y="1"/>
                  </a:moveTo>
                  <a:cubicBezTo>
                    <a:pt x="329" y="1"/>
                    <a:pt x="175" y="23"/>
                    <a:pt x="22" y="69"/>
                  </a:cubicBezTo>
                  <a:cubicBezTo>
                    <a:pt x="0" y="69"/>
                    <a:pt x="0" y="90"/>
                    <a:pt x="0" y="112"/>
                  </a:cubicBezTo>
                  <a:cubicBezTo>
                    <a:pt x="0" y="112"/>
                    <a:pt x="22" y="134"/>
                    <a:pt x="43" y="134"/>
                  </a:cubicBezTo>
                  <a:cubicBezTo>
                    <a:pt x="188" y="88"/>
                    <a:pt x="336" y="66"/>
                    <a:pt x="484" y="66"/>
                  </a:cubicBezTo>
                  <a:cubicBezTo>
                    <a:pt x="690" y="66"/>
                    <a:pt x="894" y="110"/>
                    <a:pt x="1084" y="199"/>
                  </a:cubicBezTo>
                  <a:cubicBezTo>
                    <a:pt x="1084" y="199"/>
                    <a:pt x="1106" y="199"/>
                    <a:pt x="1128" y="177"/>
                  </a:cubicBezTo>
                  <a:cubicBezTo>
                    <a:pt x="1128" y="155"/>
                    <a:pt x="1128" y="155"/>
                    <a:pt x="1106" y="134"/>
                  </a:cubicBezTo>
                  <a:cubicBezTo>
                    <a:pt x="903" y="45"/>
                    <a:pt x="694" y="1"/>
                    <a:pt x="481" y="1"/>
                  </a:cubicBez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41"/>
            <p:cNvSpPr/>
            <p:nvPr/>
          </p:nvSpPr>
          <p:spPr>
            <a:xfrm>
              <a:off x="2065802" y="1389758"/>
              <a:ext cx="1153078" cy="1827398"/>
            </a:xfrm>
            <a:custGeom>
              <a:avLst/>
              <a:gdLst/>
              <a:ahLst/>
              <a:cxnLst/>
              <a:rect l="l" t="t" r="r" b="b"/>
              <a:pathLst>
                <a:path w="6592" h="10447" extrusionOk="0">
                  <a:moveTo>
                    <a:pt x="2396" y="0"/>
                  </a:moveTo>
                  <a:cubicBezTo>
                    <a:pt x="1841" y="0"/>
                    <a:pt x="1315" y="236"/>
                    <a:pt x="955" y="656"/>
                  </a:cubicBezTo>
                  <a:cubicBezTo>
                    <a:pt x="586" y="1111"/>
                    <a:pt x="348" y="1696"/>
                    <a:pt x="283" y="2282"/>
                  </a:cubicBezTo>
                  <a:cubicBezTo>
                    <a:pt x="174" y="2954"/>
                    <a:pt x="217" y="3648"/>
                    <a:pt x="131" y="4320"/>
                  </a:cubicBezTo>
                  <a:cubicBezTo>
                    <a:pt x="22" y="5035"/>
                    <a:pt x="1" y="5772"/>
                    <a:pt x="22" y="6488"/>
                  </a:cubicBezTo>
                  <a:cubicBezTo>
                    <a:pt x="44" y="7225"/>
                    <a:pt x="239" y="7940"/>
                    <a:pt x="586" y="8591"/>
                  </a:cubicBezTo>
                  <a:cubicBezTo>
                    <a:pt x="955" y="9198"/>
                    <a:pt x="1497" y="9653"/>
                    <a:pt x="2147" y="9935"/>
                  </a:cubicBezTo>
                  <a:cubicBezTo>
                    <a:pt x="2841" y="10238"/>
                    <a:pt x="3600" y="10412"/>
                    <a:pt x="4380" y="10434"/>
                  </a:cubicBezTo>
                  <a:cubicBezTo>
                    <a:pt x="4452" y="10442"/>
                    <a:pt x="4526" y="10446"/>
                    <a:pt x="4599" y="10446"/>
                  </a:cubicBezTo>
                  <a:cubicBezTo>
                    <a:pt x="4900" y="10446"/>
                    <a:pt x="5207" y="10374"/>
                    <a:pt x="5486" y="10217"/>
                  </a:cubicBezTo>
                  <a:cubicBezTo>
                    <a:pt x="5789" y="9957"/>
                    <a:pt x="6028" y="9610"/>
                    <a:pt x="6158" y="9219"/>
                  </a:cubicBezTo>
                  <a:cubicBezTo>
                    <a:pt x="6180" y="9176"/>
                    <a:pt x="6201" y="9133"/>
                    <a:pt x="6223" y="9089"/>
                  </a:cubicBezTo>
                  <a:cubicBezTo>
                    <a:pt x="6223" y="9068"/>
                    <a:pt x="6223" y="9068"/>
                    <a:pt x="6223" y="9046"/>
                  </a:cubicBezTo>
                  <a:cubicBezTo>
                    <a:pt x="6353" y="8699"/>
                    <a:pt x="6462" y="8331"/>
                    <a:pt x="6527" y="7962"/>
                  </a:cubicBezTo>
                  <a:cubicBezTo>
                    <a:pt x="6570" y="7637"/>
                    <a:pt x="6592" y="7312"/>
                    <a:pt x="6592" y="6986"/>
                  </a:cubicBezTo>
                  <a:lnTo>
                    <a:pt x="6592" y="6748"/>
                  </a:lnTo>
                  <a:cubicBezTo>
                    <a:pt x="6548" y="6119"/>
                    <a:pt x="6375" y="5534"/>
                    <a:pt x="6093" y="4992"/>
                  </a:cubicBezTo>
                  <a:cubicBezTo>
                    <a:pt x="5768" y="4428"/>
                    <a:pt x="5312" y="3973"/>
                    <a:pt x="4770" y="3648"/>
                  </a:cubicBezTo>
                  <a:cubicBezTo>
                    <a:pt x="4554" y="3539"/>
                    <a:pt x="4337" y="3431"/>
                    <a:pt x="4077" y="3387"/>
                  </a:cubicBezTo>
                  <a:cubicBezTo>
                    <a:pt x="4424" y="2715"/>
                    <a:pt x="4467" y="1935"/>
                    <a:pt x="4207" y="1241"/>
                  </a:cubicBezTo>
                  <a:cubicBezTo>
                    <a:pt x="3903" y="569"/>
                    <a:pt x="3296" y="114"/>
                    <a:pt x="2581" y="5"/>
                  </a:cubicBezTo>
                  <a:lnTo>
                    <a:pt x="2537" y="5"/>
                  </a:lnTo>
                  <a:cubicBezTo>
                    <a:pt x="2490" y="2"/>
                    <a:pt x="2443" y="0"/>
                    <a:pt x="23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41"/>
            <p:cNvSpPr/>
            <p:nvPr/>
          </p:nvSpPr>
          <p:spPr>
            <a:xfrm>
              <a:off x="2012801" y="1413373"/>
              <a:ext cx="364185" cy="571991"/>
            </a:xfrm>
            <a:custGeom>
              <a:avLst/>
              <a:gdLst/>
              <a:ahLst/>
              <a:cxnLst/>
              <a:rect l="l" t="t" r="r" b="b"/>
              <a:pathLst>
                <a:path w="2082" h="3270" extrusionOk="0">
                  <a:moveTo>
                    <a:pt x="2081" y="0"/>
                  </a:moveTo>
                  <a:lnTo>
                    <a:pt x="2081" y="0"/>
                  </a:lnTo>
                  <a:cubicBezTo>
                    <a:pt x="1366" y="260"/>
                    <a:pt x="737" y="716"/>
                    <a:pt x="282" y="1323"/>
                  </a:cubicBezTo>
                  <a:cubicBezTo>
                    <a:pt x="217" y="1410"/>
                    <a:pt x="174" y="1496"/>
                    <a:pt x="152" y="1605"/>
                  </a:cubicBezTo>
                  <a:cubicBezTo>
                    <a:pt x="109" y="1691"/>
                    <a:pt x="130" y="1800"/>
                    <a:pt x="217" y="1865"/>
                  </a:cubicBezTo>
                  <a:cubicBezTo>
                    <a:pt x="243" y="1890"/>
                    <a:pt x="278" y="1903"/>
                    <a:pt x="316" y="1903"/>
                  </a:cubicBezTo>
                  <a:cubicBezTo>
                    <a:pt x="368" y="1903"/>
                    <a:pt x="424" y="1880"/>
                    <a:pt x="464" y="1838"/>
                  </a:cubicBezTo>
                  <a:lnTo>
                    <a:pt x="464" y="1838"/>
                  </a:lnTo>
                  <a:cubicBezTo>
                    <a:pt x="233" y="2116"/>
                    <a:pt x="86" y="2435"/>
                    <a:pt x="44" y="2797"/>
                  </a:cubicBezTo>
                  <a:cubicBezTo>
                    <a:pt x="0" y="2949"/>
                    <a:pt x="22" y="3101"/>
                    <a:pt x="130" y="3209"/>
                  </a:cubicBezTo>
                  <a:cubicBezTo>
                    <a:pt x="188" y="3250"/>
                    <a:pt x="254" y="3269"/>
                    <a:pt x="321" y="3269"/>
                  </a:cubicBezTo>
                  <a:cubicBezTo>
                    <a:pt x="430" y="3269"/>
                    <a:pt x="540" y="3217"/>
                    <a:pt x="607" y="3122"/>
                  </a:cubicBezTo>
                  <a:cubicBezTo>
                    <a:pt x="781" y="2905"/>
                    <a:pt x="889" y="2645"/>
                    <a:pt x="911" y="2363"/>
                  </a:cubicBezTo>
                  <a:cubicBezTo>
                    <a:pt x="954" y="1908"/>
                    <a:pt x="1063" y="1453"/>
                    <a:pt x="1193" y="998"/>
                  </a:cubicBezTo>
                  <a:cubicBezTo>
                    <a:pt x="1323" y="542"/>
                    <a:pt x="1648" y="174"/>
                    <a:pt x="20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41"/>
            <p:cNvSpPr/>
            <p:nvPr/>
          </p:nvSpPr>
          <p:spPr>
            <a:xfrm>
              <a:off x="2194719" y="1394306"/>
              <a:ext cx="705631" cy="817930"/>
            </a:xfrm>
            <a:custGeom>
              <a:avLst/>
              <a:gdLst/>
              <a:ahLst/>
              <a:cxnLst/>
              <a:rect l="l" t="t" r="r" b="b"/>
              <a:pathLst>
                <a:path w="4034" h="4676" extrusionOk="0">
                  <a:moveTo>
                    <a:pt x="1800" y="1"/>
                  </a:moveTo>
                  <a:cubicBezTo>
                    <a:pt x="1237" y="131"/>
                    <a:pt x="716" y="478"/>
                    <a:pt x="369" y="976"/>
                  </a:cubicBezTo>
                  <a:cubicBezTo>
                    <a:pt x="283" y="1085"/>
                    <a:pt x="239" y="1237"/>
                    <a:pt x="218" y="1388"/>
                  </a:cubicBezTo>
                  <a:cubicBezTo>
                    <a:pt x="218" y="1540"/>
                    <a:pt x="326" y="1670"/>
                    <a:pt x="478" y="1714"/>
                  </a:cubicBezTo>
                  <a:cubicBezTo>
                    <a:pt x="369" y="1822"/>
                    <a:pt x="283" y="1952"/>
                    <a:pt x="196" y="2104"/>
                  </a:cubicBezTo>
                  <a:cubicBezTo>
                    <a:pt x="109" y="2299"/>
                    <a:pt x="44" y="2516"/>
                    <a:pt x="44" y="2733"/>
                  </a:cubicBezTo>
                  <a:cubicBezTo>
                    <a:pt x="1" y="2949"/>
                    <a:pt x="88" y="3188"/>
                    <a:pt x="283" y="3340"/>
                  </a:cubicBezTo>
                  <a:cubicBezTo>
                    <a:pt x="402" y="3399"/>
                    <a:pt x="534" y="3433"/>
                    <a:pt x="665" y="3433"/>
                  </a:cubicBezTo>
                  <a:cubicBezTo>
                    <a:pt x="772" y="3433"/>
                    <a:pt x="879" y="3410"/>
                    <a:pt x="976" y="3361"/>
                  </a:cubicBezTo>
                  <a:cubicBezTo>
                    <a:pt x="998" y="3773"/>
                    <a:pt x="1172" y="4164"/>
                    <a:pt x="1475" y="4445"/>
                  </a:cubicBezTo>
                  <a:cubicBezTo>
                    <a:pt x="1597" y="4602"/>
                    <a:pt x="1789" y="4675"/>
                    <a:pt x="1984" y="4675"/>
                  </a:cubicBezTo>
                  <a:cubicBezTo>
                    <a:pt x="2031" y="4675"/>
                    <a:pt x="2079" y="4671"/>
                    <a:pt x="2126" y="4662"/>
                  </a:cubicBezTo>
                  <a:cubicBezTo>
                    <a:pt x="2364" y="4597"/>
                    <a:pt x="2494" y="4315"/>
                    <a:pt x="2603" y="4077"/>
                  </a:cubicBezTo>
                  <a:cubicBezTo>
                    <a:pt x="2711" y="4272"/>
                    <a:pt x="2884" y="4424"/>
                    <a:pt x="3079" y="4532"/>
                  </a:cubicBezTo>
                  <a:cubicBezTo>
                    <a:pt x="3173" y="4584"/>
                    <a:pt x="3281" y="4611"/>
                    <a:pt x="3387" y="4611"/>
                  </a:cubicBezTo>
                  <a:cubicBezTo>
                    <a:pt x="3503" y="4611"/>
                    <a:pt x="3618" y="4578"/>
                    <a:pt x="3708" y="4510"/>
                  </a:cubicBezTo>
                  <a:cubicBezTo>
                    <a:pt x="3860" y="4359"/>
                    <a:pt x="3947" y="4185"/>
                    <a:pt x="3968" y="3990"/>
                  </a:cubicBezTo>
                  <a:cubicBezTo>
                    <a:pt x="3990" y="3882"/>
                    <a:pt x="4012" y="3773"/>
                    <a:pt x="4033" y="3665"/>
                  </a:cubicBezTo>
                  <a:cubicBezTo>
                    <a:pt x="3882" y="3578"/>
                    <a:pt x="3708" y="3513"/>
                    <a:pt x="3556" y="3448"/>
                  </a:cubicBezTo>
                  <a:cubicBezTo>
                    <a:pt x="3491" y="3426"/>
                    <a:pt x="3405" y="3405"/>
                    <a:pt x="3340" y="3383"/>
                  </a:cubicBezTo>
                  <a:cubicBezTo>
                    <a:pt x="3687" y="2711"/>
                    <a:pt x="3730" y="1930"/>
                    <a:pt x="3448" y="1237"/>
                  </a:cubicBezTo>
                  <a:cubicBezTo>
                    <a:pt x="3231" y="760"/>
                    <a:pt x="2863" y="369"/>
                    <a:pt x="2386" y="174"/>
                  </a:cubicBezTo>
                  <a:cubicBezTo>
                    <a:pt x="2191" y="88"/>
                    <a:pt x="2017" y="23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41"/>
            <p:cNvSpPr/>
            <p:nvPr/>
          </p:nvSpPr>
          <p:spPr>
            <a:xfrm>
              <a:off x="2228829" y="1394306"/>
              <a:ext cx="387100" cy="378179"/>
            </a:xfrm>
            <a:custGeom>
              <a:avLst/>
              <a:gdLst/>
              <a:ahLst/>
              <a:cxnLst/>
              <a:rect l="l" t="t" r="r" b="b"/>
              <a:pathLst>
                <a:path w="2213" h="2162" extrusionOk="0">
                  <a:moveTo>
                    <a:pt x="1605" y="1"/>
                  </a:moveTo>
                  <a:cubicBezTo>
                    <a:pt x="1042" y="131"/>
                    <a:pt x="521" y="478"/>
                    <a:pt x="174" y="976"/>
                  </a:cubicBezTo>
                  <a:cubicBezTo>
                    <a:pt x="88" y="1085"/>
                    <a:pt x="44" y="1237"/>
                    <a:pt x="23" y="1388"/>
                  </a:cubicBezTo>
                  <a:cubicBezTo>
                    <a:pt x="23" y="1540"/>
                    <a:pt x="131" y="1670"/>
                    <a:pt x="283" y="1714"/>
                  </a:cubicBezTo>
                  <a:cubicBezTo>
                    <a:pt x="174" y="1822"/>
                    <a:pt x="88" y="1952"/>
                    <a:pt x="1" y="2104"/>
                  </a:cubicBezTo>
                  <a:cubicBezTo>
                    <a:pt x="117" y="2143"/>
                    <a:pt x="236" y="2162"/>
                    <a:pt x="354" y="2162"/>
                  </a:cubicBezTo>
                  <a:cubicBezTo>
                    <a:pt x="566" y="2162"/>
                    <a:pt x="774" y="2099"/>
                    <a:pt x="955" y="1974"/>
                  </a:cubicBezTo>
                  <a:cubicBezTo>
                    <a:pt x="1280" y="1757"/>
                    <a:pt x="1475" y="1367"/>
                    <a:pt x="1454" y="976"/>
                  </a:cubicBezTo>
                  <a:cubicBezTo>
                    <a:pt x="1714" y="976"/>
                    <a:pt x="1974" y="825"/>
                    <a:pt x="2126" y="608"/>
                  </a:cubicBezTo>
                  <a:cubicBezTo>
                    <a:pt x="2191" y="478"/>
                    <a:pt x="2212" y="326"/>
                    <a:pt x="2191" y="174"/>
                  </a:cubicBezTo>
                  <a:cubicBezTo>
                    <a:pt x="1996" y="88"/>
                    <a:pt x="1822" y="23"/>
                    <a:pt x="1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41"/>
            <p:cNvSpPr/>
            <p:nvPr/>
          </p:nvSpPr>
          <p:spPr>
            <a:xfrm>
              <a:off x="2350225" y="1637099"/>
              <a:ext cx="151831" cy="126643"/>
            </a:xfrm>
            <a:custGeom>
              <a:avLst/>
              <a:gdLst/>
              <a:ahLst/>
              <a:cxnLst/>
              <a:rect l="l" t="t" r="r" b="b"/>
              <a:pathLst>
                <a:path w="868" h="724" extrusionOk="0">
                  <a:moveTo>
                    <a:pt x="499" y="0"/>
                  </a:moveTo>
                  <a:cubicBezTo>
                    <a:pt x="174" y="0"/>
                    <a:pt x="1" y="369"/>
                    <a:pt x="239" y="607"/>
                  </a:cubicBezTo>
                  <a:cubicBezTo>
                    <a:pt x="312" y="688"/>
                    <a:pt x="405" y="724"/>
                    <a:pt x="497" y="724"/>
                  </a:cubicBezTo>
                  <a:cubicBezTo>
                    <a:pt x="677" y="724"/>
                    <a:pt x="854" y="585"/>
                    <a:pt x="868" y="369"/>
                  </a:cubicBezTo>
                  <a:cubicBezTo>
                    <a:pt x="868" y="174"/>
                    <a:pt x="695" y="0"/>
                    <a:pt x="4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41"/>
            <p:cNvSpPr/>
            <p:nvPr/>
          </p:nvSpPr>
          <p:spPr>
            <a:xfrm>
              <a:off x="2577799" y="1986070"/>
              <a:ext cx="242965" cy="72067"/>
            </a:xfrm>
            <a:custGeom>
              <a:avLst/>
              <a:gdLst/>
              <a:ahLst/>
              <a:cxnLst/>
              <a:rect l="l" t="t" r="r" b="b"/>
              <a:pathLst>
                <a:path w="1389" h="412" extrusionOk="0">
                  <a:moveTo>
                    <a:pt x="1193" y="0"/>
                  </a:moveTo>
                  <a:cubicBezTo>
                    <a:pt x="1020" y="87"/>
                    <a:pt x="824" y="152"/>
                    <a:pt x="651" y="195"/>
                  </a:cubicBezTo>
                  <a:cubicBezTo>
                    <a:pt x="492" y="227"/>
                    <a:pt x="334" y="247"/>
                    <a:pt x="175" y="247"/>
                  </a:cubicBezTo>
                  <a:cubicBezTo>
                    <a:pt x="117" y="247"/>
                    <a:pt x="59" y="244"/>
                    <a:pt x="1" y="239"/>
                  </a:cubicBezTo>
                  <a:lnTo>
                    <a:pt x="1" y="239"/>
                  </a:lnTo>
                  <a:cubicBezTo>
                    <a:pt x="152" y="347"/>
                    <a:pt x="347" y="412"/>
                    <a:pt x="543" y="412"/>
                  </a:cubicBezTo>
                  <a:cubicBezTo>
                    <a:pt x="846" y="412"/>
                    <a:pt x="1171" y="304"/>
                    <a:pt x="1388" y="65"/>
                  </a:cubicBezTo>
                  <a:cubicBezTo>
                    <a:pt x="1301" y="43"/>
                    <a:pt x="1236" y="22"/>
                    <a:pt x="11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41"/>
            <p:cNvSpPr/>
            <p:nvPr/>
          </p:nvSpPr>
          <p:spPr>
            <a:xfrm>
              <a:off x="2604387" y="1492963"/>
              <a:ext cx="261856" cy="285646"/>
            </a:xfrm>
            <a:custGeom>
              <a:avLst/>
              <a:gdLst/>
              <a:ahLst/>
              <a:cxnLst/>
              <a:rect l="l" t="t" r="r" b="b"/>
              <a:pathLst>
                <a:path w="1497" h="1633" extrusionOk="0">
                  <a:moveTo>
                    <a:pt x="477" y="1"/>
                  </a:moveTo>
                  <a:cubicBezTo>
                    <a:pt x="369" y="44"/>
                    <a:pt x="282" y="109"/>
                    <a:pt x="239" y="217"/>
                  </a:cubicBezTo>
                  <a:cubicBezTo>
                    <a:pt x="152" y="369"/>
                    <a:pt x="109" y="543"/>
                    <a:pt x="65" y="716"/>
                  </a:cubicBezTo>
                  <a:cubicBezTo>
                    <a:pt x="22" y="824"/>
                    <a:pt x="0" y="955"/>
                    <a:pt x="22" y="1085"/>
                  </a:cubicBezTo>
                  <a:cubicBezTo>
                    <a:pt x="87" y="1193"/>
                    <a:pt x="195" y="1280"/>
                    <a:pt x="326" y="1280"/>
                  </a:cubicBezTo>
                  <a:cubicBezTo>
                    <a:pt x="434" y="1258"/>
                    <a:pt x="564" y="1258"/>
                    <a:pt x="694" y="1215"/>
                  </a:cubicBezTo>
                  <a:cubicBezTo>
                    <a:pt x="753" y="1203"/>
                    <a:pt x="832" y="1184"/>
                    <a:pt x="902" y="1184"/>
                  </a:cubicBezTo>
                  <a:cubicBezTo>
                    <a:pt x="960" y="1184"/>
                    <a:pt x="1012" y="1197"/>
                    <a:pt x="1041" y="1236"/>
                  </a:cubicBezTo>
                  <a:cubicBezTo>
                    <a:pt x="1128" y="1323"/>
                    <a:pt x="1128" y="1453"/>
                    <a:pt x="1171" y="1562"/>
                  </a:cubicBezTo>
                  <a:cubicBezTo>
                    <a:pt x="1189" y="1597"/>
                    <a:pt x="1221" y="1632"/>
                    <a:pt x="1256" y="1632"/>
                  </a:cubicBezTo>
                  <a:cubicBezTo>
                    <a:pt x="1264" y="1632"/>
                    <a:pt x="1272" y="1631"/>
                    <a:pt x="1279" y="1627"/>
                  </a:cubicBezTo>
                  <a:cubicBezTo>
                    <a:pt x="1301" y="1627"/>
                    <a:pt x="1323" y="1605"/>
                    <a:pt x="1323" y="1583"/>
                  </a:cubicBezTo>
                  <a:cubicBezTo>
                    <a:pt x="1496" y="1258"/>
                    <a:pt x="1496" y="868"/>
                    <a:pt x="1323" y="543"/>
                  </a:cubicBezTo>
                  <a:cubicBezTo>
                    <a:pt x="1171" y="217"/>
                    <a:pt x="846" y="1"/>
                    <a:pt x="4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41"/>
            <p:cNvSpPr/>
            <p:nvPr/>
          </p:nvSpPr>
          <p:spPr>
            <a:xfrm>
              <a:off x="2642345" y="1647070"/>
              <a:ext cx="159353" cy="124369"/>
            </a:xfrm>
            <a:custGeom>
              <a:avLst/>
              <a:gdLst/>
              <a:ahLst/>
              <a:cxnLst/>
              <a:rect l="l" t="t" r="r" b="b"/>
              <a:pathLst>
                <a:path w="911" h="711" extrusionOk="0">
                  <a:moveTo>
                    <a:pt x="519" y="1"/>
                  </a:moveTo>
                  <a:cubicBezTo>
                    <a:pt x="398" y="1"/>
                    <a:pt x="273" y="29"/>
                    <a:pt x="174" y="95"/>
                  </a:cubicBezTo>
                  <a:cubicBezTo>
                    <a:pt x="87" y="139"/>
                    <a:pt x="0" y="247"/>
                    <a:pt x="0" y="334"/>
                  </a:cubicBezTo>
                  <a:cubicBezTo>
                    <a:pt x="0" y="442"/>
                    <a:pt x="109" y="529"/>
                    <a:pt x="174" y="572"/>
                  </a:cubicBezTo>
                  <a:cubicBezTo>
                    <a:pt x="217" y="616"/>
                    <a:pt x="282" y="637"/>
                    <a:pt x="325" y="659"/>
                  </a:cubicBezTo>
                  <a:cubicBezTo>
                    <a:pt x="373" y="691"/>
                    <a:pt x="421" y="711"/>
                    <a:pt x="468" y="711"/>
                  </a:cubicBezTo>
                  <a:cubicBezTo>
                    <a:pt x="486" y="711"/>
                    <a:pt x="503" y="708"/>
                    <a:pt x="520" y="702"/>
                  </a:cubicBezTo>
                  <a:cubicBezTo>
                    <a:pt x="586" y="702"/>
                    <a:pt x="651" y="659"/>
                    <a:pt x="694" y="616"/>
                  </a:cubicBezTo>
                  <a:cubicBezTo>
                    <a:pt x="759" y="572"/>
                    <a:pt x="824" y="529"/>
                    <a:pt x="846" y="464"/>
                  </a:cubicBezTo>
                  <a:cubicBezTo>
                    <a:pt x="911" y="377"/>
                    <a:pt x="911" y="290"/>
                    <a:pt x="889" y="225"/>
                  </a:cubicBezTo>
                  <a:cubicBezTo>
                    <a:pt x="867" y="160"/>
                    <a:pt x="846" y="117"/>
                    <a:pt x="781" y="95"/>
                  </a:cubicBezTo>
                  <a:cubicBezTo>
                    <a:pt x="737" y="52"/>
                    <a:pt x="694" y="30"/>
                    <a:pt x="629" y="8"/>
                  </a:cubicBezTo>
                  <a:cubicBezTo>
                    <a:pt x="593" y="3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41"/>
            <p:cNvSpPr/>
            <p:nvPr/>
          </p:nvSpPr>
          <p:spPr>
            <a:xfrm>
              <a:off x="2638497" y="1693949"/>
              <a:ext cx="159528" cy="26763"/>
            </a:xfrm>
            <a:custGeom>
              <a:avLst/>
              <a:gdLst/>
              <a:ahLst/>
              <a:cxnLst/>
              <a:rect l="l" t="t" r="r" b="b"/>
              <a:pathLst>
                <a:path w="912" h="153" fill="none" extrusionOk="0">
                  <a:moveTo>
                    <a:pt x="0" y="131"/>
                  </a:moveTo>
                  <a:cubicBezTo>
                    <a:pt x="152" y="152"/>
                    <a:pt x="304" y="131"/>
                    <a:pt x="456" y="87"/>
                  </a:cubicBezTo>
                  <a:cubicBezTo>
                    <a:pt x="521" y="66"/>
                    <a:pt x="564" y="44"/>
                    <a:pt x="629" y="22"/>
                  </a:cubicBezTo>
                  <a:cubicBezTo>
                    <a:pt x="673" y="1"/>
                    <a:pt x="738" y="1"/>
                    <a:pt x="803" y="22"/>
                  </a:cubicBezTo>
                  <a:cubicBezTo>
                    <a:pt x="846" y="44"/>
                    <a:pt x="889" y="87"/>
                    <a:pt x="911" y="152"/>
                  </a:cubicBezTo>
                </a:path>
              </a:pathLst>
            </a:custGeom>
            <a:noFill/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41"/>
            <p:cNvSpPr/>
            <p:nvPr/>
          </p:nvSpPr>
          <p:spPr>
            <a:xfrm>
              <a:off x="2812894" y="3188139"/>
              <a:ext cx="19241" cy="87460"/>
            </a:xfrm>
            <a:custGeom>
              <a:avLst/>
              <a:gdLst/>
              <a:ahLst/>
              <a:cxnLst/>
              <a:rect l="l" t="t" r="r" b="b"/>
              <a:pathLst>
                <a:path w="110" h="500" extrusionOk="0">
                  <a:moveTo>
                    <a:pt x="66" y="1"/>
                  </a:moveTo>
                  <a:cubicBezTo>
                    <a:pt x="66" y="22"/>
                    <a:pt x="66" y="44"/>
                    <a:pt x="66" y="44"/>
                  </a:cubicBezTo>
                  <a:cubicBezTo>
                    <a:pt x="44" y="196"/>
                    <a:pt x="22" y="326"/>
                    <a:pt x="1" y="456"/>
                  </a:cubicBezTo>
                  <a:cubicBezTo>
                    <a:pt x="1" y="456"/>
                    <a:pt x="1" y="478"/>
                    <a:pt x="1" y="478"/>
                  </a:cubicBezTo>
                  <a:lnTo>
                    <a:pt x="1" y="499"/>
                  </a:lnTo>
                  <a:lnTo>
                    <a:pt x="22" y="499"/>
                  </a:lnTo>
                  <a:cubicBezTo>
                    <a:pt x="22" y="499"/>
                    <a:pt x="44" y="499"/>
                    <a:pt x="44" y="478"/>
                  </a:cubicBezTo>
                  <a:lnTo>
                    <a:pt x="44" y="434"/>
                  </a:lnTo>
                  <a:cubicBezTo>
                    <a:pt x="66" y="304"/>
                    <a:pt x="87" y="174"/>
                    <a:pt x="109" y="44"/>
                  </a:cubicBezTo>
                  <a:lnTo>
                    <a:pt x="109" y="1"/>
                  </a:lnTo>
                  <a:close/>
                </a:path>
              </a:pathLst>
            </a:custGeom>
            <a:solidFill>
              <a:srgbClr val="FFBB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41"/>
            <p:cNvSpPr/>
            <p:nvPr/>
          </p:nvSpPr>
          <p:spPr>
            <a:xfrm>
              <a:off x="2657388" y="3267904"/>
              <a:ext cx="163376" cy="121395"/>
            </a:xfrm>
            <a:custGeom>
              <a:avLst/>
              <a:gdLst/>
              <a:ahLst/>
              <a:cxnLst/>
              <a:rect l="l" t="t" r="r" b="b"/>
              <a:pathLst>
                <a:path w="934" h="694" extrusionOk="0">
                  <a:moveTo>
                    <a:pt x="868" y="0"/>
                  </a:moveTo>
                  <a:cubicBezTo>
                    <a:pt x="695" y="65"/>
                    <a:pt x="543" y="152"/>
                    <a:pt x="391" y="239"/>
                  </a:cubicBezTo>
                  <a:cubicBezTo>
                    <a:pt x="218" y="325"/>
                    <a:pt x="88" y="477"/>
                    <a:pt x="1" y="629"/>
                  </a:cubicBezTo>
                  <a:cubicBezTo>
                    <a:pt x="1" y="650"/>
                    <a:pt x="1" y="672"/>
                    <a:pt x="23" y="694"/>
                  </a:cubicBezTo>
                  <a:cubicBezTo>
                    <a:pt x="44" y="694"/>
                    <a:pt x="44" y="672"/>
                    <a:pt x="66" y="672"/>
                  </a:cubicBezTo>
                  <a:cubicBezTo>
                    <a:pt x="131" y="520"/>
                    <a:pt x="261" y="390"/>
                    <a:pt x="413" y="282"/>
                  </a:cubicBezTo>
                  <a:cubicBezTo>
                    <a:pt x="565" y="195"/>
                    <a:pt x="738" y="130"/>
                    <a:pt x="890" y="65"/>
                  </a:cubicBezTo>
                  <a:cubicBezTo>
                    <a:pt x="911" y="65"/>
                    <a:pt x="933" y="43"/>
                    <a:pt x="911" y="22"/>
                  </a:cubicBezTo>
                  <a:cubicBezTo>
                    <a:pt x="911" y="0"/>
                    <a:pt x="890" y="0"/>
                    <a:pt x="8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41"/>
            <p:cNvSpPr/>
            <p:nvPr/>
          </p:nvSpPr>
          <p:spPr>
            <a:xfrm>
              <a:off x="2619605" y="3264056"/>
              <a:ext cx="201159" cy="91134"/>
            </a:xfrm>
            <a:custGeom>
              <a:avLst/>
              <a:gdLst/>
              <a:ahLst/>
              <a:cxnLst/>
              <a:rect l="l" t="t" r="r" b="b"/>
              <a:pathLst>
                <a:path w="1150" h="521" extrusionOk="0">
                  <a:moveTo>
                    <a:pt x="1106" y="0"/>
                  </a:moveTo>
                  <a:cubicBezTo>
                    <a:pt x="694" y="22"/>
                    <a:pt x="304" y="195"/>
                    <a:pt x="22" y="477"/>
                  </a:cubicBezTo>
                  <a:cubicBezTo>
                    <a:pt x="0" y="477"/>
                    <a:pt x="0" y="499"/>
                    <a:pt x="22" y="521"/>
                  </a:cubicBezTo>
                  <a:lnTo>
                    <a:pt x="87" y="521"/>
                  </a:lnTo>
                  <a:cubicBezTo>
                    <a:pt x="347" y="261"/>
                    <a:pt x="716" y="87"/>
                    <a:pt x="1106" y="65"/>
                  </a:cubicBezTo>
                  <a:cubicBezTo>
                    <a:pt x="1112" y="72"/>
                    <a:pt x="1118" y="74"/>
                    <a:pt x="1124" y="74"/>
                  </a:cubicBezTo>
                  <a:cubicBezTo>
                    <a:pt x="1138" y="74"/>
                    <a:pt x="1149" y="59"/>
                    <a:pt x="1149" y="44"/>
                  </a:cubicBezTo>
                  <a:cubicBezTo>
                    <a:pt x="1149" y="22"/>
                    <a:pt x="1127" y="0"/>
                    <a:pt x="11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41"/>
            <p:cNvSpPr/>
            <p:nvPr/>
          </p:nvSpPr>
          <p:spPr>
            <a:xfrm>
              <a:off x="2802574" y="3257234"/>
              <a:ext cx="200109" cy="37258"/>
            </a:xfrm>
            <a:custGeom>
              <a:avLst/>
              <a:gdLst/>
              <a:ahLst/>
              <a:cxnLst/>
              <a:rect l="l" t="t" r="r" b="b"/>
              <a:pathLst>
                <a:path w="1144" h="213" extrusionOk="0">
                  <a:moveTo>
                    <a:pt x="454" y="1"/>
                  </a:moveTo>
                  <a:cubicBezTo>
                    <a:pt x="316" y="1"/>
                    <a:pt x="177" y="20"/>
                    <a:pt x="38" y="61"/>
                  </a:cubicBezTo>
                  <a:cubicBezTo>
                    <a:pt x="1" y="80"/>
                    <a:pt x="12" y="130"/>
                    <a:pt x="43" y="130"/>
                  </a:cubicBezTo>
                  <a:cubicBezTo>
                    <a:pt x="48" y="130"/>
                    <a:pt x="54" y="129"/>
                    <a:pt x="60" y="126"/>
                  </a:cubicBezTo>
                  <a:cubicBezTo>
                    <a:pt x="193" y="93"/>
                    <a:pt x="330" y="75"/>
                    <a:pt x="467" y="75"/>
                  </a:cubicBezTo>
                  <a:cubicBezTo>
                    <a:pt x="684" y="75"/>
                    <a:pt x="900" y="119"/>
                    <a:pt x="1100" y="213"/>
                  </a:cubicBezTo>
                  <a:cubicBezTo>
                    <a:pt x="1122" y="213"/>
                    <a:pt x="1144" y="191"/>
                    <a:pt x="1144" y="191"/>
                  </a:cubicBezTo>
                  <a:cubicBezTo>
                    <a:pt x="1144" y="169"/>
                    <a:pt x="1144" y="148"/>
                    <a:pt x="1122" y="148"/>
                  </a:cubicBezTo>
                  <a:cubicBezTo>
                    <a:pt x="906" y="53"/>
                    <a:pt x="682" y="1"/>
                    <a:pt x="4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41"/>
            <p:cNvSpPr/>
            <p:nvPr/>
          </p:nvSpPr>
          <p:spPr>
            <a:xfrm>
              <a:off x="2740826" y="2334866"/>
              <a:ext cx="417361" cy="644933"/>
            </a:xfrm>
            <a:custGeom>
              <a:avLst/>
              <a:gdLst/>
              <a:ahLst/>
              <a:cxnLst/>
              <a:rect l="l" t="t" r="r" b="b"/>
              <a:pathLst>
                <a:path w="2386" h="3687" extrusionOk="0">
                  <a:moveTo>
                    <a:pt x="66" y="1"/>
                  </a:moveTo>
                  <a:cubicBezTo>
                    <a:pt x="44" y="1"/>
                    <a:pt x="44" y="1"/>
                    <a:pt x="44" y="22"/>
                  </a:cubicBezTo>
                  <a:cubicBezTo>
                    <a:pt x="1" y="803"/>
                    <a:pt x="196" y="1562"/>
                    <a:pt x="608" y="2234"/>
                  </a:cubicBezTo>
                  <a:cubicBezTo>
                    <a:pt x="1042" y="2884"/>
                    <a:pt x="1649" y="3383"/>
                    <a:pt x="2364" y="3686"/>
                  </a:cubicBezTo>
                  <a:cubicBezTo>
                    <a:pt x="2364" y="3686"/>
                    <a:pt x="2364" y="3665"/>
                    <a:pt x="2364" y="3665"/>
                  </a:cubicBezTo>
                  <a:lnTo>
                    <a:pt x="2386" y="3643"/>
                  </a:lnTo>
                  <a:lnTo>
                    <a:pt x="2342" y="3621"/>
                  </a:lnTo>
                  <a:cubicBezTo>
                    <a:pt x="2169" y="3556"/>
                    <a:pt x="2017" y="3470"/>
                    <a:pt x="1865" y="3383"/>
                  </a:cubicBezTo>
                  <a:lnTo>
                    <a:pt x="1822" y="3361"/>
                  </a:lnTo>
                  <a:cubicBezTo>
                    <a:pt x="673" y="2646"/>
                    <a:pt x="1" y="1367"/>
                    <a:pt x="66" y="22"/>
                  </a:cubicBezTo>
                  <a:cubicBezTo>
                    <a:pt x="88" y="1"/>
                    <a:pt x="66" y="1"/>
                    <a:pt x="6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41"/>
            <p:cNvSpPr/>
            <p:nvPr/>
          </p:nvSpPr>
          <p:spPr>
            <a:xfrm>
              <a:off x="2888810" y="2378772"/>
              <a:ext cx="174571" cy="555548"/>
            </a:xfrm>
            <a:custGeom>
              <a:avLst/>
              <a:gdLst/>
              <a:ahLst/>
              <a:cxnLst/>
              <a:rect l="l" t="t" r="r" b="b"/>
              <a:pathLst>
                <a:path w="998" h="3176" extrusionOk="0">
                  <a:moveTo>
                    <a:pt x="6" y="0"/>
                  </a:moveTo>
                  <a:cubicBezTo>
                    <a:pt x="3" y="0"/>
                    <a:pt x="0" y="3"/>
                    <a:pt x="0" y="10"/>
                  </a:cubicBezTo>
                  <a:cubicBezTo>
                    <a:pt x="0" y="10"/>
                    <a:pt x="0" y="31"/>
                    <a:pt x="0" y="31"/>
                  </a:cubicBezTo>
                  <a:cubicBezTo>
                    <a:pt x="412" y="1050"/>
                    <a:pt x="738" y="2091"/>
                    <a:pt x="954" y="3153"/>
                  </a:cubicBezTo>
                  <a:cubicBezTo>
                    <a:pt x="954" y="3153"/>
                    <a:pt x="954" y="3175"/>
                    <a:pt x="976" y="3175"/>
                  </a:cubicBezTo>
                  <a:cubicBezTo>
                    <a:pt x="976" y="3175"/>
                    <a:pt x="998" y="3153"/>
                    <a:pt x="998" y="3132"/>
                  </a:cubicBezTo>
                  <a:cubicBezTo>
                    <a:pt x="759" y="2069"/>
                    <a:pt x="434" y="1029"/>
                    <a:pt x="22" y="10"/>
                  </a:cubicBezTo>
                  <a:cubicBezTo>
                    <a:pt x="22" y="10"/>
                    <a:pt x="12" y="0"/>
                    <a:pt x="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41"/>
            <p:cNvSpPr/>
            <p:nvPr/>
          </p:nvSpPr>
          <p:spPr>
            <a:xfrm>
              <a:off x="3013880" y="2338364"/>
              <a:ext cx="140636" cy="633738"/>
            </a:xfrm>
            <a:custGeom>
              <a:avLst/>
              <a:gdLst/>
              <a:ahLst/>
              <a:cxnLst/>
              <a:rect l="l" t="t" r="r" b="b"/>
              <a:pathLst>
                <a:path w="804" h="3623" extrusionOk="0">
                  <a:moveTo>
                    <a:pt x="30" y="0"/>
                  </a:moveTo>
                  <a:cubicBezTo>
                    <a:pt x="17" y="0"/>
                    <a:pt x="1" y="19"/>
                    <a:pt x="1" y="46"/>
                  </a:cubicBezTo>
                  <a:cubicBezTo>
                    <a:pt x="478" y="1173"/>
                    <a:pt x="738" y="2387"/>
                    <a:pt x="781" y="3601"/>
                  </a:cubicBezTo>
                  <a:cubicBezTo>
                    <a:pt x="781" y="3623"/>
                    <a:pt x="781" y="3623"/>
                    <a:pt x="803" y="3623"/>
                  </a:cubicBezTo>
                  <a:cubicBezTo>
                    <a:pt x="781" y="2387"/>
                    <a:pt x="521" y="1151"/>
                    <a:pt x="44" y="24"/>
                  </a:cubicBezTo>
                  <a:cubicBezTo>
                    <a:pt x="44" y="7"/>
                    <a:pt x="38" y="0"/>
                    <a:pt x="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41"/>
            <p:cNvSpPr/>
            <p:nvPr/>
          </p:nvSpPr>
          <p:spPr>
            <a:xfrm>
              <a:off x="3121282" y="2359880"/>
              <a:ext cx="97606" cy="259582"/>
            </a:xfrm>
            <a:custGeom>
              <a:avLst/>
              <a:gdLst/>
              <a:ahLst/>
              <a:cxnLst/>
              <a:rect l="l" t="t" r="r" b="b"/>
              <a:pathLst>
                <a:path w="558" h="1484" extrusionOk="0">
                  <a:moveTo>
                    <a:pt x="36" y="0"/>
                  </a:moveTo>
                  <a:cubicBezTo>
                    <a:pt x="17" y="0"/>
                    <a:pt x="0" y="16"/>
                    <a:pt x="16" y="31"/>
                  </a:cubicBezTo>
                  <a:cubicBezTo>
                    <a:pt x="276" y="486"/>
                    <a:pt x="449" y="985"/>
                    <a:pt x="558" y="1484"/>
                  </a:cubicBezTo>
                  <a:cubicBezTo>
                    <a:pt x="558" y="1397"/>
                    <a:pt x="558" y="1310"/>
                    <a:pt x="536" y="1224"/>
                  </a:cubicBezTo>
                  <a:cubicBezTo>
                    <a:pt x="428" y="812"/>
                    <a:pt x="254" y="400"/>
                    <a:pt x="59" y="9"/>
                  </a:cubicBezTo>
                  <a:cubicBezTo>
                    <a:pt x="53" y="3"/>
                    <a:pt x="44" y="0"/>
                    <a:pt x="36" y="0"/>
                  </a:cubicBezTo>
                  <a:close/>
                </a:path>
              </a:pathLst>
            </a:custGeom>
            <a:solidFill>
              <a:srgbClr val="FCEA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41"/>
            <p:cNvSpPr/>
            <p:nvPr/>
          </p:nvSpPr>
          <p:spPr>
            <a:xfrm>
              <a:off x="2164458" y="2372824"/>
              <a:ext cx="352815" cy="159528"/>
            </a:xfrm>
            <a:custGeom>
              <a:avLst/>
              <a:gdLst/>
              <a:ahLst/>
              <a:cxnLst/>
              <a:rect l="l" t="t" r="r" b="b"/>
              <a:pathLst>
                <a:path w="2017" h="912" fill="none" extrusionOk="0">
                  <a:moveTo>
                    <a:pt x="130" y="0"/>
                  </a:moveTo>
                  <a:cubicBezTo>
                    <a:pt x="65" y="109"/>
                    <a:pt x="22" y="239"/>
                    <a:pt x="22" y="369"/>
                  </a:cubicBezTo>
                  <a:cubicBezTo>
                    <a:pt x="0" y="499"/>
                    <a:pt x="44" y="629"/>
                    <a:pt x="152" y="716"/>
                  </a:cubicBezTo>
                  <a:cubicBezTo>
                    <a:pt x="239" y="803"/>
                    <a:pt x="391" y="824"/>
                    <a:pt x="499" y="781"/>
                  </a:cubicBezTo>
                  <a:cubicBezTo>
                    <a:pt x="629" y="738"/>
                    <a:pt x="716" y="629"/>
                    <a:pt x="738" y="499"/>
                  </a:cubicBezTo>
                  <a:cubicBezTo>
                    <a:pt x="868" y="911"/>
                    <a:pt x="1475" y="868"/>
                    <a:pt x="1540" y="434"/>
                  </a:cubicBezTo>
                  <a:cubicBezTo>
                    <a:pt x="1626" y="499"/>
                    <a:pt x="1735" y="521"/>
                    <a:pt x="1843" y="477"/>
                  </a:cubicBezTo>
                  <a:cubicBezTo>
                    <a:pt x="1952" y="434"/>
                    <a:pt x="2017" y="326"/>
                    <a:pt x="1995" y="196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41"/>
            <p:cNvSpPr/>
            <p:nvPr/>
          </p:nvSpPr>
          <p:spPr>
            <a:xfrm>
              <a:off x="2399553" y="2573811"/>
              <a:ext cx="227747" cy="106352"/>
            </a:xfrm>
            <a:custGeom>
              <a:avLst/>
              <a:gdLst/>
              <a:ahLst/>
              <a:cxnLst/>
              <a:rect l="l" t="t" r="r" b="b"/>
              <a:pathLst>
                <a:path w="1302" h="608" fill="none" extrusionOk="0">
                  <a:moveTo>
                    <a:pt x="1" y="239"/>
                  </a:moveTo>
                  <a:cubicBezTo>
                    <a:pt x="44" y="608"/>
                    <a:pt x="586" y="586"/>
                    <a:pt x="608" y="217"/>
                  </a:cubicBezTo>
                  <a:cubicBezTo>
                    <a:pt x="738" y="304"/>
                    <a:pt x="889" y="326"/>
                    <a:pt x="1041" y="282"/>
                  </a:cubicBezTo>
                  <a:cubicBezTo>
                    <a:pt x="1171" y="239"/>
                    <a:pt x="1280" y="131"/>
                    <a:pt x="1301" y="1"/>
                  </a:cubicBezTo>
                </a:path>
              </a:pathLst>
            </a:custGeom>
            <a:solidFill>
              <a:schemeClr val="accent2"/>
            </a:solidFill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41"/>
            <p:cNvSpPr/>
            <p:nvPr/>
          </p:nvSpPr>
          <p:spPr>
            <a:xfrm>
              <a:off x="2255417" y="2763427"/>
              <a:ext cx="193637" cy="57024"/>
            </a:xfrm>
            <a:custGeom>
              <a:avLst/>
              <a:gdLst/>
              <a:ahLst/>
              <a:cxnLst/>
              <a:rect l="l" t="t" r="r" b="b"/>
              <a:pathLst>
                <a:path w="1107" h="326" fill="none" extrusionOk="0">
                  <a:moveTo>
                    <a:pt x="22" y="1"/>
                  </a:moveTo>
                  <a:cubicBezTo>
                    <a:pt x="1" y="109"/>
                    <a:pt x="44" y="217"/>
                    <a:pt x="131" y="282"/>
                  </a:cubicBezTo>
                  <a:cubicBezTo>
                    <a:pt x="218" y="326"/>
                    <a:pt x="326" y="326"/>
                    <a:pt x="434" y="304"/>
                  </a:cubicBezTo>
                  <a:cubicBezTo>
                    <a:pt x="521" y="239"/>
                    <a:pt x="586" y="174"/>
                    <a:pt x="629" y="87"/>
                  </a:cubicBezTo>
                  <a:cubicBezTo>
                    <a:pt x="673" y="174"/>
                    <a:pt x="760" y="239"/>
                    <a:pt x="868" y="239"/>
                  </a:cubicBezTo>
                  <a:cubicBezTo>
                    <a:pt x="955" y="239"/>
                    <a:pt x="1063" y="196"/>
                    <a:pt x="1106" y="109"/>
                  </a:cubicBezTo>
                </a:path>
              </a:pathLst>
            </a:custGeom>
            <a:noFill/>
            <a:ln w="28575" cap="rnd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41"/>
            <p:cNvSpPr/>
            <p:nvPr/>
          </p:nvSpPr>
          <p:spPr>
            <a:xfrm>
              <a:off x="2600539" y="2820277"/>
              <a:ext cx="443949" cy="375730"/>
            </a:xfrm>
            <a:custGeom>
              <a:avLst/>
              <a:gdLst/>
              <a:ahLst/>
              <a:cxnLst/>
              <a:rect l="l" t="t" r="r" b="b"/>
              <a:pathLst>
                <a:path w="2538" h="2148" extrusionOk="0">
                  <a:moveTo>
                    <a:pt x="152" y="1"/>
                  </a:moveTo>
                  <a:cubicBezTo>
                    <a:pt x="131" y="1"/>
                    <a:pt x="131" y="1"/>
                    <a:pt x="131" y="22"/>
                  </a:cubicBezTo>
                  <a:cubicBezTo>
                    <a:pt x="1" y="434"/>
                    <a:pt x="44" y="890"/>
                    <a:pt x="239" y="1280"/>
                  </a:cubicBezTo>
                  <a:cubicBezTo>
                    <a:pt x="456" y="1670"/>
                    <a:pt x="803" y="1995"/>
                    <a:pt x="1236" y="2147"/>
                  </a:cubicBezTo>
                  <a:lnTo>
                    <a:pt x="1323" y="2147"/>
                  </a:lnTo>
                  <a:cubicBezTo>
                    <a:pt x="1648" y="2104"/>
                    <a:pt x="1930" y="1952"/>
                    <a:pt x="2147" y="1714"/>
                  </a:cubicBezTo>
                  <a:cubicBezTo>
                    <a:pt x="2342" y="1432"/>
                    <a:pt x="2472" y="1106"/>
                    <a:pt x="2537" y="781"/>
                  </a:cubicBezTo>
                  <a:cubicBezTo>
                    <a:pt x="2537" y="760"/>
                    <a:pt x="2537" y="760"/>
                    <a:pt x="2537" y="760"/>
                  </a:cubicBezTo>
                  <a:cubicBezTo>
                    <a:pt x="2530" y="752"/>
                    <a:pt x="2525" y="750"/>
                    <a:pt x="2521" y="750"/>
                  </a:cubicBezTo>
                  <a:cubicBezTo>
                    <a:pt x="2513" y="750"/>
                    <a:pt x="2508" y="760"/>
                    <a:pt x="2494" y="760"/>
                  </a:cubicBezTo>
                  <a:cubicBezTo>
                    <a:pt x="2451" y="1106"/>
                    <a:pt x="2299" y="1410"/>
                    <a:pt x="2104" y="1692"/>
                  </a:cubicBezTo>
                  <a:cubicBezTo>
                    <a:pt x="1909" y="1909"/>
                    <a:pt x="1627" y="2060"/>
                    <a:pt x="1323" y="2104"/>
                  </a:cubicBezTo>
                  <a:lnTo>
                    <a:pt x="1258" y="2104"/>
                  </a:lnTo>
                  <a:cubicBezTo>
                    <a:pt x="846" y="1952"/>
                    <a:pt x="478" y="1648"/>
                    <a:pt x="283" y="1258"/>
                  </a:cubicBezTo>
                  <a:cubicBezTo>
                    <a:pt x="87" y="868"/>
                    <a:pt x="44" y="434"/>
                    <a:pt x="174" y="22"/>
                  </a:cubicBezTo>
                  <a:cubicBezTo>
                    <a:pt x="174" y="22"/>
                    <a:pt x="174" y="1"/>
                    <a:pt x="1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41"/>
            <p:cNvSpPr/>
            <p:nvPr/>
          </p:nvSpPr>
          <p:spPr>
            <a:xfrm>
              <a:off x="2741001" y="1522875"/>
              <a:ext cx="60698" cy="49852"/>
            </a:xfrm>
            <a:custGeom>
              <a:avLst/>
              <a:gdLst/>
              <a:ahLst/>
              <a:cxnLst/>
              <a:rect l="l" t="t" r="r" b="b"/>
              <a:pathLst>
                <a:path w="347" h="285" extrusionOk="0">
                  <a:moveTo>
                    <a:pt x="98" y="0"/>
                  </a:moveTo>
                  <a:cubicBezTo>
                    <a:pt x="1" y="0"/>
                    <a:pt x="8" y="95"/>
                    <a:pt x="87" y="155"/>
                  </a:cubicBezTo>
                  <a:cubicBezTo>
                    <a:pt x="130" y="198"/>
                    <a:pt x="195" y="241"/>
                    <a:pt x="260" y="285"/>
                  </a:cubicBezTo>
                  <a:lnTo>
                    <a:pt x="347" y="285"/>
                  </a:lnTo>
                  <a:cubicBezTo>
                    <a:pt x="347" y="241"/>
                    <a:pt x="347" y="220"/>
                    <a:pt x="347" y="198"/>
                  </a:cubicBezTo>
                  <a:cubicBezTo>
                    <a:pt x="303" y="90"/>
                    <a:pt x="217" y="25"/>
                    <a:pt x="130" y="3"/>
                  </a:cubicBezTo>
                  <a:cubicBezTo>
                    <a:pt x="118" y="1"/>
                    <a:pt x="108" y="0"/>
                    <a:pt x="98" y="0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41"/>
            <p:cNvSpPr/>
            <p:nvPr/>
          </p:nvSpPr>
          <p:spPr>
            <a:xfrm>
              <a:off x="2801524" y="1576401"/>
              <a:ext cx="22915" cy="19066"/>
            </a:xfrm>
            <a:custGeom>
              <a:avLst/>
              <a:gdLst/>
              <a:ahLst/>
              <a:cxnLst/>
              <a:rect l="l" t="t" r="r" b="b"/>
              <a:pathLst>
                <a:path w="131" h="109" extrusionOk="0">
                  <a:moveTo>
                    <a:pt x="66" y="1"/>
                  </a:moveTo>
                  <a:cubicBezTo>
                    <a:pt x="1" y="1"/>
                    <a:pt x="1" y="109"/>
                    <a:pt x="66" y="109"/>
                  </a:cubicBezTo>
                  <a:cubicBezTo>
                    <a:pt x="87" y="109"/>
                    <a:pt x="109" y="87"/>
                    <a:pt x="131" y="66"/>
                  </a:cubicBezTo>
                  <a:cubicBezTo>
                    <a:pt x="109" y="22"/>
                    <a:pt x="87" y="1"/>
                    <a:pt x="66" y="1"/>
                  </a:cubicBezTo>
                  <a:close/>
                </a:path>
              </a:pathLst>
            </a:custGeom>
            <a:solidFill>
              <a:srgbClr val="FCED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41"/>
            <p:cNvSpPr/>
            <p:nvPr/>
          </p:nvSpPr>
          <p:spPr>
            <a:xfrm>
              <a:off x="984958" y="1656865"/>
              <a:ext cx="1012791" cy="1857659"/>
            </a:xfrm>
            <a:custGeom>
              <a:avLst/>
              <a:gdLst/>
              <a:ahLst/>
              <a:cxnLst/>
              <a:rect l="l" t="t" r="r" b="b"/>
              <a:pathLst>
                <a:path w="5790" h="10620" extrusionOk="0">
                  <a:moveTo>
                    <a:pt x="1358" y="0"/>
                  </a:moveTo>
                  <a:cubicBezTo>
                    <a:pt x="1209" y="0"/>
                    <a:pt x="1054" y="41"/>
                    <a:pt x="911" y="104"/>
                  </a:cubicBezTo>
                  <a:lnTo>
                    <a:pt x="846" y="126"/>
                  </a:lnTo>
                  <a:cubicBezTo>
                    <a:pt x="608" y="256"/>
                    <a:pt x="413" y="451"/>
                    <a:pt x="283" y="690"/>
                  </a:cubicBezTo>
                  <a:cubicBezTo>
                    <a:pt x="152" y="928"/>
                    <a:pt x="66" y="1188"/>
                    <a:pt x="44" y="1448"/>
                  </a:cubicBezTo>
                  <a:lnTo>
                    <a:pt x="44" y="1513"/>
                  </a:lnTo>
                  <a:cubicBezTo>
                    <a:pt x="22" y="1730"/>
                    <a:pt x="1" y="1969"/>
                    <a:pt x="22" y="2186"/>
                  </a:cubicBezTo>
                  <a:cubicBezTo>
                    <a:pt x="44" y="2576"/>
                    <a:pt x="87" y="2966"/>
                    <a:pt x="174" y="3335"/>
                  </a:cubicBezTo>
                  <a:cubicBezTo>
                    <a:pt x="174" y="3356"/>
                    <a:pt x="174" y="3378"/>
                    <a:pt x="196" y="3421"/>
                  </a:cubicBezTo>
                  <a:cubicBezTo>
                    <a:pt x="261" y="3747"/>
                    <a:pt x="369" y="4072"/>
                    <a:pt x="478" y="4375"/>
                  </a:cubicBezTo>
                  <a:lnTo>
                    <a:pt x="499" y="4440"/>
                  </a:lnTo>
                  <a:lnTo>
                    <a:pt x="564" y="4592"/>
                  </a:lnTo>
                  <a:cubicBezTo>
                    <a:pt x="716" y="4939"/>
                    <a:pt x="911" y="5329"/>
                    <a:pt x="803" y="5698"/>
                  </a:cubicBezTo>
                  <a:cubicBezTo>
                    <a:pt x="803" y="5719"/>
                    <a:pt x="803" y="5741"/>
                    <a:pt x="803" y="5741"/>
                  </a:cubicBezTo>
                  <a:cubicBezTo>
                    <a:pt x="781" y="5763"/>
                    <a:pt x="781" y="5785"/>
                    <a:pt x="781" y="5806"/>
                  </a:cubicBezTo>
                  <a:cubicBezTo>
                    <a:pt x="651" y="6088"/>
                    <a:pt x="413" y="6327"/>
                    <a:pt x="304" y="6587"/>
                  </a:cubicBezTo>
                  <a:cubicBezTo>
                    <a:pt x="196" y="6825"/>
                    <a:pt x="174" y="7085"/>
                    <a:pt x="218" y="7324"/>
                  </a:cubicBezTo>
                  <a:cubicBezTo>
                    <a:pt x="218" y="7346"/>
                    <a:pt x="218" y="7367"/>
                    <a:pt x="218" y="7389"/>
                  </a:cubicBezTo>
                  <a:cubicBezTo>
                    <a:pt x="261" y="7562"/>
                    <a:pt x="326" y="7736"/>
                    <a:pt x="413" y="7888"/>
                  </a:cubicBezTo>
                  <a:cubicBezTo>
                    <a:pt x="651" y="8278"/>
                    <a:pt x="955" y="8625"/>
                    <a:pt x="1280" y="8907"/>
                  </a:cubicBezTo>
                  <a:lnTo>
                    <a:pt x="1345" y="8950"/>
                  </a:lnTo>
                  <a:lnTo>
                    <a:pt x="1432" y="9037"/>
                  </a:lnTo>
                  <a:lnTo>
                    <a:pt x="1995" y="9557"/>
                  </a:lnTo>
                  <a:lnTo>
                    <a:pt x="2949" y="10446"/>
                  </a:lnTo>
                  <a:cubicBezTo>
                    <a:pt x="3535" y="10533"/>
                    <a:pt x="4228" y="10576"/>
                    <a:pt x="4987" y="10598"/>
                  </a:cubicBezTo>
                  <a:lnTo>
                    <a:pt x="5052" y="10598"/>
                  </a:lnTo>
                  <a:cubicBezTo>
                    <a:pt x="5269" y="10619"/>
                    <a:pt x="5508" y="10619"/>
                    <a:pt x="5746" y="10619"/>
                  </a:cubicBezTo>
                  <a:cubicBezTo>
                    <a:pt x="5768" y="10402"/>
                    <a:pt x="5789" y="10164"/>
                    <a:pt x="5768" y="9947"/>
                  </a:cubicBezTo>
                  <a:cubicBezTo>
                    <a:pt x="5768" y="9730"/>
                    <a:pt x="5768" y="9514"/>
                    <a:pt x="5746" y="9318"/>
                  </a:cubicBezTo>
                  <a:lnTo>
                    <a:pt x="5746" y="9080"/>
                  </a:lnTo>
                  <a:lnTo>
                    <a:pt x="5746" y="8950"/>
                  </a:lnTo>
                  <a:cubicBezTo>
                    <a:pt x="5746" y="8581"/>
                    <a:pt x="5724" y="8234"/>
                    <a:pt x="5703" y="7866"/>
                  </a:cubicBezTo>
                  <a:lnTo>
                    <a:pt x="5703" y="7757"/>
                  </a:lnTo>
                  <a:cubicBezTo>
                    <a:pt x="5659" y="7150"/>
                    <a:pt x="5594" y="6543"/>
                    <a:pt x="5508" y="5936"/>
                  </a:cubicBezTo>
                  <a:cubicBezTo>
                    <a:pt x="5508" y="5893"/>
                    <a:pt x="5508" y="5850"/>
                    <a:pt x="5508" y="5828"/>
                  </a:cubicBezTo>
                  <a:cubicBezTo>
                    <a:pt x="5421" y="5308"/>
                    <a:pt x="5334" y="4787"/>
                    <a:pt x="5247" y="4267"/>
                  </a:cubicBezTo>
                  <a:cubicBezTo>
                    <a:pt x="5226" y="4180"/>
                    <a:pt x="5226" y="4072"/>
                    <a:pt x="5182" y="3985"/>
                  </a:cubicBezTo>
                  <a:lnTo>
                    <a:pt x="5161" y="3898"/>
                  </a:lnTo>
                  <a:cubicBezTo>
                    <a:pt x="5052" y="3573"/>
                    <a:pt x="4879" y="3270"/>
                    <a:pt x="4575" y="3226"/>
                  </a:cubicBezTo>
                  <a:cubicBezTo>
                    <a:pt x="4534" y="3217"/>
                    <a:pt x="4492" y="3214"/>
                    <a:pt x="4449" y="3214"/>
                  </a:cubicBezTo>
                  <a:cubicBezTo>
                    <a:pt x="4332" y="3214"/>
                    <a:pt x="4211" y="3239"/>
                    <a:pt x="4094" y="3239"/>
                  </a:cubicBezTo>
                  <a:cubicBezTo>
                    <a:pt x="4052" y="3239"/>
                    <a:pt x="4010" y="3235"/>
                    <a:pt x="3968" y="3226"/>
                  </a:cubicBezTo>
                  <a:cubicBezTo>
                    <a:pt x="3751" y="3161"/>
                    <a:pt x="3578" y="3009"/>
                    <a:pt x="3491" y="2793"/>
                  </a:cubicBezTo>
                  <a:lnTo>
                    <a:pt x="3448" y="2728"/>
                  </a:lnTo>
                  <a:cubicBezTo>
                    <a:pt x="3405" y="2641"/>
                    <a:pt x="3361" y="2554"/>
                    <a:pt x="3318" y="2467"/>
                  </a:cubicBezTo>
                  <a:cubicBezTo>
                    <a:pt x="3144" y="2055"/>
                    <a:pt x="2949" y="1665"/>
                    <a:pt x="2732" y="1275"/>
                  </a:cubicBezTo>
                  <a:cubicBezTo>
                    <a:pt x="2711" y="1253"/>
                    <a:pt x="2689" y="1232"/>
                    <a:pt x="2689" y="1210"/>
                  </a:cubicBezTo>
                  <a:lnTo>
                    <a:pt x="2602" y="1036"/>
                  </a:lnTo>
                  <a:cubicBezTo>
                    <a:pt x="2494" y="863"/>
                    <a:pt x="2386" y="690"/>
                    <a:pt x="2277" y="538"/>
                  </a:cubicBezTo>
                  <a:cubicBezTo>
                    <a:pt x="2256" y="516"/>
                    <a:pt x="2234" y="494"/>
                    <a:pt x="2212" y="473"/>
                  </a:cubicBezTo>
                  <a:cubicBezTo>
                    <a:pt x="2039" y="256"/>
                    <a:pt x="1800" y="83"/>
                    <a:pt x="1518" y="18"/>
                  </a:cubicBezTo>
                  <a:cubicBezTo>
                    <a:pt x="1466" y="6"/>
                    <a:pt x="1412" y="0"/>
                    <a:pt x="13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41"/>
            <p:cNvSpPr/>
            <p:nvPr/>
          </p:nvSpPr>
          <p:spPr>
            <a:xfrm>
              <a:off x="1132943" y="1675057"/>
              <a:ext cx="735892" cy="1835619"/>
            </a:xfrm>
            <a:custGeom>
              <a:avLst/>
              <a:gdLst/>
              <a:ahLst/>
              <a:cxnLst/>
              <a:rect l="l" t="t" r="r" b="b"/>
              <a:pathLst>
                <a:path w="4207" h="10494" extrusionOk="0">
                  <a:moveTo>
                    <a:pt x="65" y="0"/>
                  </a:moveTo>
                  <a:lnTo>
                    <a:pt x="0" y="22"/>
                  </a:lnTo>
                  <a:cubicBezTo>
                    <a:pt x="325" y="607"/>
                    <a:pt x="629" y="1171"/>
                    <a:pt x="911" y="1756"/>
                  </a:cubicBezTo>
                  <a:lnTo>
                    <a:pt x="954" y="1843"/>
                  </a:lnTo>
                  <a:cubicBezTo>
                    <a:pt x="1301" y="2537"/>
                    <a:pt x="1626" y="3252"/>
                    <a:pt x="1930" y="3946"/>
                  </a:cubicBezTo>
                  <a:lnTo>
                    <a:pt x="1952" y="4033"/>
                  </a:lnTo>
                  <a:cubicBezTo>
                    <a:pt x="2060" y="4250"/>
                    <a:pt x="2147" y="4445"/>
                    <a:pt x="2233" y="4662"/>
                  </a:cubicBezTo>
                  <a:cubicBezTo>
                    <a:pt x="2233" y="4683"/>
                    <a:pt x="2255" y="4705"/>
                    <a:pt x="2255" y="4727"/>
                  </a:cubicBezTo>
                  <a:cubicBezTo>
                    <a:pt x="2472" y="5247"/>
                    <a:pt x="2667" y="5746"/>
                    <a:pt x="2840" y="6266"/>
                  </a:cubicBezTo>
                  <a:cubicBezTo>
                    <a:pt x="2862" y="6288"/>
                    <a:pt x="2884" y="6331"/>
                    <a:pt x="2884" y="6353"/>
                  </a:cubicBezTo>
                  <a:cubicBezTo>
                    <a:pt x="3057" y="6830"/>
                    <a:pt x="3231" y="7328"/>
                    <a:pt x="3382" y="7827"/>
                  </a:cubicBezTo>
                  <a:cubicBezTo>
                    <a:pt x="3404" y="7870"/>
                    <a:pt x="3404" y="7892"/>
                    <a:pt x="3404" y="7914"/>
                  </a:cubicBezTo>
                  <a:cubicBezTo>
                    <a:pt x="3556" y="8391"/>
                    <a:pt x="3708" y="8889"/>
                    <a:pt x="3859" y="9366"/>
                  </a:cubicBezTo>
                  <a:cubicBezTo>
                    <a:pt x="3859" y="9410"/>
                    <a:pt x="3881" y="9431"/>
                    <a:pt x="3881" y="9453"/>
                  </a:cubicBezTo>
                  <a:cubicBezTo>
                    <a:pt x="3968" y="9800"/>
                    <a:pt x="4055" y="10147"/>
                    <a:pt x="4141" y="10494"/>
                  </a:cubicBezTo>
                  <a:lnTo>
                    <a:pt x="4206" y="10494"/>
                  </a:lnTo>
                  <a:cubicBezTo>
                    <a:pt x="4185" y="10364"/>
                    <a:pt x="4141" y="10255"/>
                    <a:pt x="4120" y="10125"/>
                  </a:cubicBezTo>
                  <a:lnTo>
                    <a:pt x="4098" y="10038"/>
                  </a:lnTo>
                  <a:cubicBezTo>
                    <a:pt x="4055" y="9822"/>
                    <a:pt x="3989" y="9626"/>
                    <a:pt x="3924" y="9431"/>
                  </a:cubicBezTo>
                  <a:cubicBezTo>
                    <a:pt x="3924" y="9388"/>
                    <a:pt x="3903" y="9366"/>
                    <a:pt x="3903" y="9345"/>
                  </a:cubicBezTo>
                  <a:cubicBezTo>
                    <a:pt x="3773" y="8846"/>
                    <a:pt x="3621" y="8347"/>
                    <a:pt x="3469" y="7870"/>
                  </a:cubicBezTo>
                  <a:cubicBezTo>
                    <a:pt x="3447" y="7849"/>
                    <a:pt x="3426" y="7805"/>
                    <a:pt x="3426" y="7784"/>
                  </a:cubicBezTo>
                  <a:cubicBezTo>
                    <a:pt x="3274" y="7307"/>
                    <a:pt x="3122" y="6830"/>
                    <a:pt x="2949" y="6374"/>
                  </a:cubicBezTo>
                  <a:cubicBezTo>
                    <a:pt x="2927" y="6331"/>
                    <a:pt x="2905" y="6309"/>
                    <a:pt x="2905" y="6288"/>
                  </a:cubicBezTo>
                  <a:cubicBezTo>
                    <a:pt x="2624" y="5507"/>
                    <a:pt x="2320" y="4727"/>
                    <a:pt x="1995" y="3946"/>
                  </a:cubicBezTo>
                  <a:lnTo>
                    <a:pt x="1973" y="3881"/>
                  </a:lnTo>
                  <a:cubicBezTo>
                    <a:pt x="1735" y="3317"/>
                    <a:pt x="1475" y="2754"/>
                    <a:pt x="1214" y="2212"/>
                  </a:cubicBezTo>
                  <a:lnTo>
                    <a:pt x="1193" y="2168"/>
                  </a:lnTo>
                  <a:cubicBezTo>
                    <a:pt x="1128" y="2038"/>
                    <a:pt x="1063" y="1908"/>
                    <a:pt x="998" y="1778"/>
                  </a:cubicBezTo>
                  <a:lnTo>
                    <a:pt x="954" y="1691"/>
                  </a:lnTo>
                  <a:cubicBezTo>
                    <a:pt x="672" y="1128"/>
                    <a:pt x="369" y="564"/>
                    <a:pt x="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41"/>
            <p:cNvSpPr/>
            <p:nvPr/>
          </p:nvSpPr>
          <p:spPr>
            <a:xfrm>
              <a:off x="992655" y="1739429"/>
              <a:ext cx="390773" cy="258183"/>
            </a:xfrm>
            <a:custGeom>
              <a:avLst/>
              <a:gdLst/>
              <a:ahLst/>
              <a:cxnLst/>
              <a:rect l="l" t="t" r="r" b="b"/>
              <a:pathLst>
                <a:path w="2234" h="1476" extrusionOk="0">
                  <a:moveTo>
                    <a:pt x="2190" y="1"/>
                  </a:moveTo>
                  <a:cubicBezTo>
                    <a:pt x="2125" y="196"/>
                    <a:pt x="2060" y="369"/>
                    <a:pt x="2016" y="543"/>
                  </a:cubicBezTo>
                  <a:cubicBezTo>
                    <a:pt x="1930" y="803"/>
                    <a:pt x="1843" y="1063"/>
                    <a:pt x="1756" y="1323"/>
                  </a:cubicBezTo>
                  <a:lnTo>
                    <a:pt x="1735" y="1410"/>
                  </a:lnTo>
                  <a:lnTo>
                    <a:pt x="1713" y="1410"/>
                  </a:lnTo>
                  <a:cubicBezTo>
                    <a:pt x="1171" y="1193"/>
                    <a:pt x="585" y="1063"/>
                    <a:pt x="0" y="976"/>
                  </a:cubicBezTo>
                  <a:lnTo>
                    <a:pt x="0" y="1041"/>
                  </a:lnTo>
                  <a:cubicBezTo>
                    <a:pt x="607" y="1128"/>
                    <a:pt x="1193" y="1280"/>
                    <a:pt x="1756" y="1475"/>
                  </a:cubicBezTo>
                  <a:lnTo>
                    <a:pt x="1778" y="1475"/>
                  </a:lnTo>
                  <a:lnTo>
                    <a:pt x="1778" y="1453"/>
                  </a:lnTo>
                  <a:lnTo>
                    <a:pt x="1800" y="1410"/>
                  </a:lnTo>
                  <a:cubicBezTo>
                    <a:pt x="1886" y="1128"/>
                    <a:pt x="1973" y="846"/>
                    <a:pt x="2060" y="564"/>
                  </a:cubicBezTo>
                  <a:cubicBezTo>
                    <a:pt x="2103" y="391"/>
                    <a:pt x="2168" y="239"/>
                    <a:pt x="2233" y="66"/>
                  </a:cubicBezTo>
                  <a:cubicBezTo>
                    <a:pt x="2212" y="44"/>
                    <a:pt x="2190" y="22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41"/>
            <p:cNvSpPr/>
            <p:nvPr/>
          </p:nvSpPr>
          <p:spPr>
            <a:xfrm>
              <a:off x="1068396" y="2422152"/>
              <a:ext cx="462840" cy="79764"/>
            </a:xfrm>
            <a:custGeom>
              <a:avLst/>
              <a:gdLst/>
              <a:ahLst/>
              <a:cxnLst/>
              <a:rect l="l" t="t" r="r" b="b"/>
              <a:pathLst>
                <a:path w="2646" h="456" extrusionOk="0">
                  <a:moveTo>
                    <a:pt x="1" y="0"/>
                  </a:moveTo>
                  <a:lnTo>
                    <a:pt x="22" y="65"/>
                  </a:lnTo>
                  <a:cubicBezTo>
                    <a:pt x="890" y="239"/>
                    <a:pt x="1757" y="369"/>
                    <a:pt x="2624" y="456"/>
                  </a:cubicBezTo>
                  <a:lnTo>
                    <a:pt x="2646" y="456"/>
                  </a:lnTo>
                  <a:lnTo>
                    <a:pt x="2646" y="391"/>
                  </a:lnTo>
                  <a:lnTo>
                    <a:pt x="2602" y="391"/>
                  </a:lnTo>
                  <a:cubicBezTo>
                    <a:pt x="1735" y="282"/>
                    <a:pt x="868" y="15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41"/>
            <p:cNvSpPr/>
            <p:nvPr/>
          </p:nvSpPr>
          <p:spPr>
            <a:xfrm>
              <a:off x="1026765" y="2672467"/>
              <a:ext cx="921658" cy="386925"/>
            </a:xfrm>
            <a:custGeom>
              <a:avLst/>
              <a:gdLst/>
              <a:ahLst/>
              <a:cxnLst/>
              <a:rect l="l" t="t" r="r" b="b"/>
              <a:pathLst>
                <a:path w="5269" h="2212" extrusionOk="0">
                  <a:moveTo>
                    <a:pt x="5269" y="0"/>
                  </a:moveTo>
                  <a:lnTo>
                    <a:pt x="4835" y="759"/>
                  </a:lnTo>
                  <a:cubicBezTo>
                    <a:pt x="4575" y="1193"/>
                    <a:pt x="4315" y="1648"/>
                    <a:pt x="4054" y="2082"/>
                  </a:cubicBezTo>
                  <a:cubicBezTo>
                    <a:pt x="4033" y="2103"/>
                    <a:pt x="4033" y="2125"/>
                    <a:pt x="4011" y="2125"/>
                  </a:cubicBezTo>
                  <a:lnTo>
                    <a:pt x="3989" y="2125"/>
                  </a:lnTo>
                  <a:cubicBezTo>
                    <a:pt x="2689" y="1886"/>
                    <a:pt x="1323" y="1670"/>
                    <a:pt x="0" y="1518"/>
                  </a:cubicBezTo>
                  <a:cubicBezTo>
                    <a:pt x="0" y="1540"/>
                    <a:pt x="0" y="1561"/>
                    <a:pt x="0" y="1583"/>
                  </a:cubicBezTo>
                  <a:cubicBezTo>
                    <a:pt x="1344" y="1735"/>
                    <a:pt x="2689" y="1951"/>
                    <a:pt x="4011" y="2212"/>
                  </a:cubicBezTo>
                  <a:lnTo>
                    <a:pt x="4054" y="2212"/>
                  </a:lnTo>
                  <a:lnTo>
                    <a:pt x="4054" y="2190"/>
                  </a:lnTo>
                  <a:lnTo>
                    <a:pt x="4054" y="2168"/>
                  </a:lnTo>
                  <a:cubicBezTo>
                    <a:pt x="4336" y="1713"/>
                    <a:pt x="4596" y="1236"/>
                    <a:pt x="4878" y="781"/>
                  </a:cubicBezTo>
                  <a:lnTo>
                    <a:pt x="5269" y="109"/>
                  </a:lnTo>
                  <a:cubicBezTo>
                    <a:pt x="5269" y="65"/>
                    <a:pt x="5269" y="22"/>
                    <a:pt x="52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41"/>
            <p:cNvSpPr/>
            <p:nvPr/>
          </p:nvSpPr>
          <p:spPr>
            <a:xfrm>
              <a:off x="1842077" y="3214728"/>
              <a:ext cx="151831" cy="231595"/>
            </a:xfrm>
            <a:custGeom>
              <a:avLst/>
              <a:gdLst/>
              <a:ahLst/>
              <a:cxnLst/>
              <a:rect l="l" t="t" r="r" b="b"/>
              <a:pathLst>
                <a:path w="868" h="1324" extrusionOk="0">
                  <a:moveTo>
                    <a:pt x="846" y="1"/>
                  </a:moveTo>
                  <a:cubicBezTo>
                    <a:pt x="586" y="412"/>
                    <a:pt x="304" y="824"/>
                    <a:pt x="44" y="1236"/>
                  </a:cubicBezTo>
                  <a:lnTo>
                    <a:pt x="1" y="1280"/>
                  </a:lnTo>
                  <a:lnTo>
                    <a:pt x="44" y="1323"/>
                  </a:lnTo>
                  <a:cubicBezTo>
                    <a:pt x="326" y="933"/>
                    <a:pt x="608" y="543"/>
                    <a:pt x="868" y="131"/>
                  </a:cubicBezTo>
                  <a:cubicBezTo>
                    <a:pt x="868" y="109"/>
                    <a:pt x="868" y="66"/>
                    <a:pt x="8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5" grpId="0" build="p"/>
      <p:bldP spid="167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>
            <a:extLst>
              <a:ext uri="{FF2B5EF4-FFF2-40B4-BE49-F238E27FC236}">
                <a16:creationId xmlns:a16="http://schemas.microsoft.com/office/drawing/2014/main" id="{84E26231-BC89-449F-A3EA-3C1C8F938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1528763"/>
            <a:ext cx="7315200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HOMEWORK</a:t>
            </a:r>
          </a:p>
          <a:p>
            <a:pPr>
              <a:defRPr/>
            </a:pPr>
            <a:endParaRPr lang="en-US" sz="3200" dirty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- Do the exercises in the textbook again.</a:t>
            </a:r>
          </a:p>
          <a:p>
            <a:pPr algn="just">
              <a:defRPr/>
            </a:pPr>
            <a:r>
              <a:rPr lang="en-US" sz="3200" dirty="0">
                <a:latin typeface="Calibri" pitchFamily="34" charset="0"/>
                <a:cs typeface="Calibri" pitchFamily="34" charset="0"/>
              </a:rPr>
              <a:t>- Write 5 sentences using gerund and 5 sentences using participle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7" name="Google Shape;1727;p42"/>
          <p:cNvSpPr txBox="1">
            <a:spLocks noGrp="1"/>
          </p:cNvSpPr>
          <p:nvPr>
            <p:ph type="subTitle" idx="1"/>
          </p:nvPr>
        </p:nvSpPr>
        <p:spPr>
          <a:xfrm>
            <a:off x="2154000" y="1905000"/>
            <a:ext cx="5313600" cy="24039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sz="7200" dirty="0">
                <a:latin typeface="FunSized" panose="02000500000000000000" pitchFamily="2" charset="0"/>
              </a:rPr>
              <a:t>Thank you</a:t>
            </a:r>
            <a:endParaRPr sz="7200" dirty="0">
              <a:latin typeface="FunSized" panose="02000500000000000000" pitchFamily="2" charset="0"/>
            </a:endParaRPr>
          </a:p>
        </p:txBody>
      </p:sp>
      <p:grpSp>
        <p:nvGrpSpPr>
          <p:cNvPr id="1729" name="Google Shape;1729;p42"/>
          <p:cNvGrpSpPr/>
          <p:nvPr/>
        </p:nvGrpSpPr>
        <p:grpSpPr>
          <a:xfrm>
            <a:off x="727286" y="3860618"/>
            <a:ext cx="2378064" cy="2071024"/>
            <a:chOff x="727286" y="3003368"/>
            <a:chExt cx="2378064" cy="2071024"/>
          </a:xfrm>
        </p:grpSpPr>
        <p:sp>
          <p:nvSpPr>
            <p:cNvPr id="1730" name="Google Shape;1730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rgbClr val="F3CB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42"/>
            <p:cNvSpPr/>
            <p:nvPr/>
          </p:nvSpPr>
          <p:spPr>
            <a:xfrm>
              <a:off x="774961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42"/>
            <p:cNvSpPr/>
            <p:nvPr/>
          </p:nvSpPr>
          <p:spPr>
            <a:xfrm>
              <a:off x="727286" y="3003368"/>
              <a:ext cx="459066" cy="1248825"/>
            </a:xfrm>
            <a:custGeom>
              <a:avLst/>
              <a:gdLst/>
              <a:ahLst/>
              <a:cxnLst/>
              <a:rect l="l" t="t" r="r" b="b"/>
              <a:pathLst>
                <a:path w="3340" h="9086" extrusionOk="0">
                  <a:moveTo>
                    <a:pt x="2434" y="1"/>
                  </a:moveTo>
                  <a:cubicBezTo>
                    <a:pt x="2382" y="1"/>
                    <a:pt x="2329" y="8"/>
                    <a:pt x="2277" y="22"/>
                  </a:cubicBezTo>
                  <a:cubicBezTo>
                    <a:pt x="2104" y="65"/>
                    <a:pt x="1930" y="173"/>
                    <a:pt x="1800" y="282"/>
                  </a:cubicBezTo>
                  <a:cubicBezTo>
                    <a:pt x="1497" y="542"/>
                    <a:pt x="1215" y="846"/>
                    <a:pt x="1020" y="1192"/>
                  </a:cubicBezTo>
                  <a:cubicBezTo>
                    <a:pt x="304" y="2385"/>
                    <a:pt x="1" y="3794"/>
                    <a:pt x="131" y="5182"/>
                  </a:cubicBezTo>
                  <a:cubicBezTo>
                    <a:pt x="196" y="5897"/>
                    <a:pt x="347" y="6591"/>
                    <a:pt x="608" y="7263"/>
                  </a:cubicBezTo>
                  <a:cubicBezTo>
                    <a:pt x="671" y="7412"/>
                    <a:pt x="1550" y="9086"/>
                    <a:pt x="1644" y="9086"/>
                  </a:cubicBezTo>
                  <a:cubicBezTo>
                    <a:pt x="1646" y="9086"/>
                    <a:pt x="1647" y="9085"/>
                    <a:pt x="1648" y="9084"/>
                  </a:cubicBezTo>
                  <a:cubicBezTo>
                    <a:pt x="1843" y="8911"/>
                    <a:pt x="2017" y="8737"/>
                    <a:pt x="2212" y="8586"/>
                  </a:cubicBezTo>
                  <a:cubicBezTo>
                    <a:pt x="1258" y="6851"/>
                    <a:pt x="2125" y="4835"/>
                    <a:pt x="2624" y="3100"/>
                  </a:cubicBezTo>
                  <a:cubicBezTo>
                    <a:pt x="2862" y="2320"/>
                    <a:pt x="3339" y="1041"/>
                    <a:pt x="2906" y="260"/>
                  </a:cubicBezTo>
                  <a:cubicBezTo>
                    <a:pt x="2804" y="91"/>
                    <a:pt x="2623" y="1"/>
                    <a:pt x="2434" y="1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42"/>
            <p:cNvSpPr/>
            <p:nvPr/>
          </p:nvSpPr>
          <p:spPr>
            <a:xfrm>
              <a:off x="2181445" y="4125333"/>
              <a:ext cx="923905" cy="831130"/>
            </a:xfrm>
            <a:custGeom>
              <a:avLst/>
              <a:gdLst/>
              <a:ahLst/>
              <a:cxnLst/>
              <a:rect l="l" t="t" r="r" b="b"/>
              <a:pathLst>
                <a:path w="6722" h="6047" extrusionOk="0">
                  <a:moveTo>
                    <a:pt x="833" y="1"/>
                  </a:moveTo>
                  <a:cubicBezTo>
                    <a:pt x="693" y="1"/>
                    <a:pt x="552" y="11"/>
                    <a:pt x="413" y="32"/>
                  </a:cubicBezTo>
                  <a:lnTo>
                    <a:pt x="413" y="97"/>
                  </a:lnTo>
                  <a:cubicBezTo>
                    <a:pt x="88" y="1940"/>
                    <a:pt x="1" y="3805"/>
                    <a:pt x="196" y="5648"/>
                  </a:cubicBezTo>
                  <a:lnTo>
                    <a:pt x="2212" y="5648"/>
                  </a:lnTo>
                  <a:cubicBezTo>
                    <a:pt x="2305" y="5653"/>
                    <a:pt x="2397" y="5656"/>
                    <a:pt x="2487" y="5656"/>
                  </a:cubicBezTo>
                  <a:cubicBezTo>
                    <a:pt x="2735" y="5656"/>
                    <a:pt x="2977" y="5636"/>
                    <a:pt x="3231" y="5604"/>
                  </a:cubicBezTo>
                  <a:lnTo>
                    <a:pt x="3296" y="5582"/>
                  </a:lnTo>
                  <a:cubicBezTo>
                    <a:pt x="3405" y="5626"/>
                    <a:pt x="3513" y="5669"/>
                    <a:pt x="3600" y="5691"/>
                  </a:cubicBezTo>
                  <a:cubicBezTo>
                    <a:pt x="4307" y="5933"/>
                    <a:pt x="5030" y="6047"/>
                    <a:pt x="5770" y="6047"/>
                  </a:cubicBezTo>
                  <a:cubicBezTo>
                    <a:pt x="5892" y="6047"/>
                    <a:pt x="6014" y="6044"/>
                    <a:pt x="6136" y="6038"/>
                  </a:cubicBezTo>
                  <a:cubicBezTo>
                    <a:pt x="6201" y="6016"/>
                    <a:pt x="6288" y="6016"/>
                    <a:pt x="6353" y="5994"/>
                  </a:cubicBezTo>
                  <a:cubicBezTo>
                    <a:pt x="6462" y="5973"/>
                    <a:pt x="6570" y="5908"/>
                    <a:pt x="6657" y="5821"/>
                  </a:cubicBezTo>
                  <a:cubicBezTo>
                    <a:pt x="6678" y="5799"/>
                    <a:pt x="6700" y="5778"/>
                    <a:pt x="6700" y="5734"/>
                  </a:cubicBezTo>
                  <a:cubicBezTo>
                    <a:pt x="6700" y="5713"/>
                    <a:pt x="6700" y="5691"/>
                    <a:pt x="6700" y="5691"/>
                  </a:cubicBezTo>
                  <a:cubicBezTo>
                    <a:pt x="6722" y="5474"/>
                    <a:pt x="6570" y="5322"/>
                    <a:pt x="6440" y="5214"/>
                  </a:cubicBezTo>
                  <a:cubicBezTo>
                    <a:pt x="5963" y="4802"/>
                    <a:pt x="5529" y="4347"/>
                    <a:pt x="5139" y="3848"/>
                  </a:cubicBezTo>
                  <a:cubicBezTo>
                    <a:pt x="4705" y="3284"/>
                    <a:pt x="4337" y="2677"/>
                    <a:pt x="3925" y="2070"/>
                  </a:cubicBezTo>
                  <a:cubicBezTo>
                    <a:pt x="3535" y="1463"/>
                    <a:pt x="3036" y="943"/>
                    <a:pt x="2451" y="509"/>
                  </a:cubicBezTo>
                  <a:cubicBezTo>
                    <a:pt x="1980" y="178"/>
                    <a:pt x="1410" y="1"/>
                    <a:pt x="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42"/>
            <p:cNvSpPr/>
            <p:nvPr/>
          </p:nvSpPr>
          <p:spPr>
            <a:xfrm>
              <a:off x="739225" y="3900198"/>
              <a:ext cx="1630098" cy="1059289"/>
            </a:xfrm>
            <a:custGeom>
              <a:avLst/>
              <a:gdLst/>
              <a:ahLst/>
              <a:cxnLst/>
              <a:rect l="l" t="t" r="r" b="b"/>
              <a:pathLst>
                <a:path w="11860" h="7707" extrusionOk="0">
                  <a:moveTo>
                    <a:pt x="3296" y="1"/>
                  </a:moveTo>
                  <a:cubicBezTo>
                    <a:pt x="629" y="1627"/>
                    <a:pt x="0" y="5226"/>
                    <a:pt x="1952" y="7654"/>
                  </a:cubicBezTo>
                  <a:cubicBezTo>
                    <a:pt x="1973" y="7654"/>
                    <a:pt x="2038" y="7697"/>
                    <a:pt x="2060" y="7697"/>
                  </a:cubicBezTo>
                  <a:lnTo>
                    <a:pt x="10689" y="7697"/>
                  </a:lnTo>
                  <a:cubicBezTo>
                    <a:pt x="10721" y="7704"/>
                    <a:pt x="10751" y="7706"/>
                    <a:pt x="10780" y="7706"/>
                  </a:cubicBezTo>
                  <a:cubicBezTo>
                    <a:pt x="10850" y="7706"/>
                    <a:pt x="10916" y="7691"/>
                    <a:pt x="10992" y="7676"/>
                  </a:cubicBezTo>
                  <a:cubicBezTo>
                    <a:pt x="11057" y="7654"/>
                    <a:pt x="11123" y="7611"/>
                    <a:pt x="11188" y="7567"/>
                  </a:cubicBezTo>
                  <a:cubicBezTo>
                    <a:pt x="11296" y="7481"/>
                    <a:pt x="11383" y="7372"/>
                    <a:pt x="11448" y="7264"/>
                  </a:cubicBezTo>
                  <a:cubicBezTo>
                    <a:pt x="11534" y="7090"/>
                    <a:pt x="11578" y="6895"/>
                    <a:pt x="11665" y="6722"/>
                  </a:cubicBezTo>
                  <a:cubicBezTo>
                    <a:pt x="11751" y="6483"/>
                    <a:pt x="11816" y="6223"/>
                    <a:pt x="11838" y="5963"/>
                  </a:cubicBezTo>
                  <a:cubicBezTo>
                    <a:pt x="11860" y="5725"/>
                    <a:pt x="11860" y="5464"/>
                    <a:pt x="11860" y="5226"/>
                  </a:cubicBezTo>
                  <a:cubicBezTo>
                    <a:pt x="11816" y="3990"/>
                    <a:pt x="11491" y="2798"/>
                    <a:pt x="10906" y="1714"/>
                  </a:cubicBezTo>
                  <a:cubicBezTo>
                    <a:pt x="10841" y="1627"/>
                    <a:pt x="10776" y="1518"/>
                    <a:pt x="10732" y="1410"/>
                  </a:cubicBezTo>
                  <a:cubicBezTo>
                    <a:pt x="8347" y="478"/>
                    <a:pt x="5832" y="1"/>
                    <a:pt x="32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rgbClr val="FFC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42"/>
            <p:cNvSpPr/>
            <p:nvPr/>
          </p:nvSpPr>
          <p:spPr>
            <a:xfrm>
              <a:off x="2086195" y="3161980"/>
              <a:ext cx="438175" cy="601322"/>
            </a:xfrm>
            <a:custGeom>
              <a:avLst/>
              <a:gdLst/>
              <a:ahLst/>
              <a:cxnLst/>
              <a:rect l="l" t="t" r="r" b="b"/>
              <a:pathLst>
                <a:path w="3188" h="4375" extrusionOk="0">
                  <a:moveTo>
                    <a:pt x="2342" y="1"/>
                  </a:moveTo>
                  <a:cubicBezTo>
                    <a:pt x="2222" y="1"/>
                    <a:pt x="2103" y="28"/>
                    <a:pt x="1995" y="82"/>
                  </a:cubicBezTo>
                  <a:cubicBezTo>
                    <a:pt x="1236" y="342"/>
                    <a:pt x="607" y="884"/>
                    <a:pt x="0" y="1404"/>
                  </a:cubicBezTo>
                  <a:cubicBezTo>
                    <a:pt x="455" y="2683"/>
                    <a:pt x="1409" y="3876"/>
                    <a:pt x="2688" y="4375"/>
                  </a:cubicBezTo>
                  <a:cubicBezTo>
                    <a:pt x="2710" y="4288"/>
                    <a:pt x="2732" y="4223"/>
                    <a:pt x="2753" y="4136"/>
                  </a:cubicBezTo>
                  <a:cubicBezTo>
                    <a:pt x="3079" y="3052"/>
                    <a:pt x="3187" y="1881"/>
                    <a:pt x="3014" y="754"/>
                  </a:cubicBezTo>
                  <a:cubicBezTo>
                    <a:pt x="2992" y="559"/>
                    <a:pt x="2927" y="364"/>
                    <a:pt x="2818" y="190"/>
                  </a:cubicBezTo>
                  <a:cubicBezTo>
                    <a:pt x="2775" y="147"/>
                    <a:pt x="2732" y="103"/>
                    <a:pt x="2688" y="82"/>
                  </a:cubicBezTo>
                  <a:cubicBezTo>
                    <a:pt x="2580" y="28"/>
                    <a:pt x="2461" y="1"/>
                    <a:pt x="23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42"/>
            <p:cNvSpPr/>
            <p:nvPr/>
          </p:nvSpPr>
          <p:spPr>
            <a:xfrm>
              <a:off x="2157667" y="3187544"/>
              <a:ext cx="366703" cy="543045"/>
            </a:xfrm>
            <a:custGeom>
              <a:avLst/>
              <a:gdLst/>
              <a:ahLst/>
              <a:cxnLst/>
              <a:rect l="l" t="t" r="r" b="b"/>
              <a:pathLst>
                <a:path w="2668" h="3951" extrusionOk="0">
                  <a:moveTo>
                    <a:pt x="2223" y="0"/>
                  </a:moveTo>
                  <a:cubicBezTo>
                    <a:pt x="2049" y="0"/>
                    <a:pt x="1867" y="64"/>
                    <a:pt x="1735" y="178"/>
                  </a:cubicBezTo>
                  <a:cubicBezTo>
                    <a:pt x="1214" y="503"/>
                    <a:pt x="0" y="1175"/>
                    <a:pt x="87" y="1912"/>
                  </a:cubicBezTo>
                  <a:cubicBezTo>
                    <a:pt x="130" y="2324"/>
                    <a:pt x="564" y="2649"/>
                    <a:pt x="824" y="2931"/>
                  </a:cubicBezTo>
                  <a:cubicBezTo>
                    <a:pt x="1149" y="3213"/>
                    <a:pt x="1496" y="3495"/>
                    <a:pt x="1843" y="3755"/>
                  </a:cubicBezTo>
                  <a:cubicBezTo>
                    <a:pt x="1952" y="3863"/>
                    <a:pt x="2082" y="3928"/>
                    <a:pt x="2233" y="3950"/>
                  </a:cubicBezTo>
                  <a:cubicBezTo>
                    <a:pt x="2580" y="2866"/>
                    <a:pt x="2667" y="1695"/>
                    <a:pt x="2494" y="568"/>
                  </a:cubicBezTo>
                  <a:cubicBezTo>
                    <a:pt x="2472" y="373"/>
                    <a:pt x="2407" y="178"/>
                    <a:pt x="2298" y="4"/>
                  </a:cubicBezTo>
                  <a:cubicBezTo>
                    <a:pt x="2274" y="1"/>
                    <a:pt x="2249" y="0"/>
                    <a:pt x="222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42"/>
            <p:cNvSpPr/>
            <p:nvPr/>
          </p:nvSpPr>
          <p:spPr>
            <a:xfrm>
              <a:off x="1159397" y="3027146"/>
              <a:ext cx="551429" cy="685438"/>
            </a:xfrm>
            <a:custGeom>
              <a:avLst/>
              <a:gdLst/>
              <a:ahLst/>
              <a:cxnLst/>
              <a:rect l="l" t="t" r="r" b="b"/>
              <a:pathLst>
                <a:path w="4012" h="4987" extrusionOk="0">
                  <a:moveTo>
                    <a:pt x="2233" y="0"/>
                  </a:moveTo>
                  <a:cubicBezTo>
                    <a:pt x="1930" y="44"/>
                    <a:pt x="1691" y="196"/>
                    <a:pt x="1540" y="456"/>
                  </a:cubicBezTo>
                  <a:cubicBezTo>
                    <a:pt x="521" y="1735"/>
                    <a:pt x="0" y="3339"/>
                    <a:pt x="87" y="4987"/>
                  </a:cubicBezTo>
                  <a:cubicBezTo>
                    <a:pt x="1605" y="4380"/>
                    <a:pt x="2949" y="3404"/>
                    <a:pt x="3990" y="2125"/>
                  </a:cubicBezTo>
                  <a:lnTo>
                    <a:pt x="4011" y="2103"/>
                  </a:lnTo>
                  <a:cubicBezTo>
                    <a:pt x="3751" y="1453"/>
                    <a:pt x="3361" y="846"/>
                    <a:pt x="2862" y="347"/>
                  </a:cubicBezTo>
                  <a:cubicBezTo>
                    <a:pt x="2819" y="304"/>
                    <a:pt x="2775" y="261"/>
                    <a:pt x="2710" y="196"/>
                  </a:cubicBezTo>
                  <a:cubicBezTo>
                    <a:pt x="2580" y="87"/>
                    <a:pt x="2407" y="0"/>
                    <a:pt x="2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42"/>
            <p:cNvSpPr/>
            <p:nvPr/>
          </p:nvSpPr>
          <p:spPr>
            <a:xfrm>
              <a:off x="1326256" y="3056971"/>
              <a:ext cx="384571" cy="450132"/>
            </a:xfrm>
            <a:custGeom>
              <a:avLst/>
              <a:gdLst/>
              <a:ahLst/>
              <a:cxnLst/>
              <a:rect l="l" t="t" r="r" b="b"/>
              <a:pathLst>
                <a:path w="2798" h="3275" extrusionOk="0">
                  <a:moveTo>
                    <a:pt x="1496" y="0"/>
                  </a:moveTo>
                  <a:cubicBezTo>
                    <a:pt x="1475" y="0"/>
                    <a:pt x="1431" y="0"/>
                    <a:pt x="1410" y="22"/>
                  </a:cubicBezTo>
                  <a:cubicBezTo>
                    <a:pt x="1171" y="130"/>
                    <a:pt x="954" y="325"/>
                    <a:pt x="846" y="564"/>
                  </a:cubicBezTo>
                  <a:cubicBezTo>
                    <a:pt x="629" y="954"/>
                    <a:pt x="456" y="1366"/>
                    <a:pt x="304" y="1800"/>
                  </a:cubicBezTo>
                  <a:cubicBezTo>
                    <a:pt x="239" y="2017"/>
                    <a:pt x="174" y="2255"/>
                    <a:pt x="131" y="2472"/>
                  </a:cubicBezTo>
                  <a:cubicBezTo>
                    <a:pt x="44" y="2689"/>
                    <a:pt x="0" y="2927"/>
                    <a:pt x="0" y="3166"/>
                  </a:cubicBezTo>
                  <a:cubicBezTo>
                    <a:pt x="15" y="3245"/>
                    <a:pt x="51" y="3274"/>
                    <a:pt x="99" y="3274"/>
                  </a:cubicBezTo>
                  <a:cubicBezTo>
                    <a:pt x="196" y="3274"/>
                    <a:pt x="340" y="3158"/>
                    <a:pt x="456" y="3101"/>
                  </a:cubicBezTo>
                  <a:lnTo>
                    <a:pt x="1171" y="2754"/>
                  </a:lnTo>
                  <a:lnTo>
                    <a:pt x="2559" y="2038"/>
                  </a:lnTo>
                  <a:cubicBezTo>
                    <a:pt x="2645" y="2017"/>
                    <a:pt x="2711" y="1973"/>
                    <a:pt x="2776" y="1908"/>
                  </a:cubicBezTo>
                  <a:lnTo>
                    <a:pt x="2797" y="1886"/>
                  </a:lnTo>
                  <a:cubicBezTo>
                    <a:pt x="2537" y="1236"/>
                    <a:pt x="2147" y="629"/>
                    <a:pt x="1648" y="130"/>
                  </a:cubicBezTo>
                  <a:cubicBezTo>
                    <a:pt x="1605" y="87"/>
                    <a:pt x="1561" y="44"/>
                    <a:pt x="14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42"/>
            <p:cNvSpPr/>
            <p:nvPr/>
          </p:nvSpPr>
          <p:spPr>
            <a:xfrm>
              <a:off x="1102769" y="3259291"/>
              <a:ext cx="1418570" cy="1049393"/>
            </a:xfrm>
            <a:custGeom>
              <a:avLst/>
              <a:gdLst/>
              <a:ahLst/>
              <a:cxnLst/>
              <a:rect l="l" t="t" r="r" b="b"/>
              <a:pathLst>
                <a:path w="10321" h="7635" extrusionOk="0">
                  <a:moveTo>
                    <a:pt x="5077" y="0"/>
                  </a:moveTo>
                  <a:cubicBezTo>
                    <a:pt x="1358" y="0"/>
                    <a:pt x="185" y="3310"/>
                    <a:pt x="22" y="3818"/>
                  </a:cubicBezTo>
                  <a:cubicBezTo>
                    <a:pt x="0" y="3862"/>
                    <a:pt x="0" y="3905"/>
                    <a:pt x="22" y="3948"/>
                  </a:cubicBezTo>
                  <a:cubicBezTo>
                    <a:pt x="152" y="4447"/>
                    <a:pt x="1171" y="7634"/>
                    <a:pt x="5074" y="7634"/>
                  </a:cubicBezTo>
                  <a:cubicBezTo>
                    <a:pt x="7762" y="7634"/>
                    <a:pt x="9150" y="6442"/>
                    <a:pt x="9822" y="5596"/>
                  </a:cubicBezTo>
                  <a:cubicBezTo>
                    <a:pt x="10017" y="5336"/>
                    <a:pt x="10169" y="5054"/>
                    <a:pt x="10299" y="4772"/>
                  </a:cubicBezTo>
                  <a:cubicBezTo>
                    <a:pt x="10320" y="4729"/>
                    <a:pt x="10320" y="4686"/>
                    <a:pt x="10320" y="4642"/>
                  </a:cubicBezTo>
                  <a:cubicBezTo>
                    <a:pt x="10212" y="3970"/>
                    <a:pt x="9995" y="3298"/>
                    <a:pt x="9670" y="2691"/>
                  </a:cubicBezTo>
                  <a:cubicBezTo>
                    <a:pt x="8955" y="1195"/>
                    <a:pt x="7502" y="198"/>
                    <a:pt x="5854" y="46"/>
                  </a:cubicBezTo>
                  <a:cubicBezTo>
                    <a:pt x="5584" y="15"/>
                    <a:pt x="5325" y="0"/>
                    <a:pt x="50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42"/>
            <p:cNvSpPr/>
            <p:nvPr/>
          </p:nvSpPr>
          <p:spPr>
            <a:xfrm>
              <a:off x="1263719" y="3999295"/>
              <a:ext cx="1037023" cy="300317"/>
            </a:xfrm>
            <a:custGeom>
              <a:avLst/>
              <a:gdLst/>
              <a:ahLst/>
              <a:cxnLst/>
              <a:rect l="l" t="t" r="r" b="b"/>
              <a:pathLst>
                <a:path w="7545" h="2185" extrusionOk="0">
                  <a:moveTo>
                    <a:pt x="2889" y="0"/>
                  </a:moveTo>
                  <a:cubicBezTo>
                    <a:pt x="1918" y="0"/>
                    <a:pt x="942" y="156"/>
                    <a:pt x="0" y="472"/>
                  </a:cubicBezTo>
                  <a:cubicBezTo>
                    <a:pt x="1019" y="1340"/>
                    <a:pt x="2298" y="2055"/>
                    <a:pt x="3643" y="2163"/>
                  </a:cubicBezTo>
                  <a:cubicBezTo>
                    <a:pt x="3823" y="2178"/>
                    <a:pt x="4003" y="2185"/>
                    <a:pt x="4183" y="2185"/>
                  </a:cubicBezTo>
                  <a:cubicBezTo>
                    <a:pt x="5366" y="2185"/>
                    <a:pt x="6529" y="1877"/>
                    <a:pt x="7545" y="1274"/>
                  </a:cubicBezTo>
                  <a:cubicBezTo>
                    <a:pt x="6121" y="434"/>
                    <a:pt x="4511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42"/>
            <p:cNvSpPr/>
            <p:nvPr/>
          </p:nvSpPr>
          <p:spPr>
            <a:xfrm>
              <a:off x="1564588" y="3474118"/>
              <a:ext cx="173043" cy="150777"/>
            </a:xfrm>
            <a:custGeom>
              <a:avLst/>
              <a:gdLst/>
              <a:ahLst/>
              <a:cxnLst/>
              <a:rect l="l" t="t" r="r" b="b"/>
              <a:pathLst>
                <a:path w="1259" h="1097" extrusionOk="0">
                  <a:moveTo>
                    <a:pt x="716" y="1"/>
                  </a:moveTo>
                  <a:cubicBezTo>
                    <a:pt x="239" y="1"/>
                    <a:pt x="1" y="586"/>
                    <a:pt x="348" y="933"/>
                  </a:cubicBezTo>
                  <a:cubicBezTo>
                    <a:pt x="454" y="1046"/>
                    <a:pt x="587" y="1097"/>
                    <a:pt x="719" y="1097"/>
                  </a:cubicBezTo>
                  <a:cubicBezTo>
                    <a:pt x="992" y="1097"/>
                    <a:pt x="1258" y="879"/>
                    <a:pt x="1258" y="543"/>
                  </a:cubicBezTo>
                  <a:cubicBezTo>
                    <a:pt x="1258" y="239"/>
                    <a:pt x="1020" y="1"/>
                    <a:pt x="7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42"/>
            <p:cNvSpPr/>
            <p:nvPr/>
          </p:nvSpPr>
          <p:spPr>
            <a:xfrm>
              <a:off x="2115883" y="3530745"/>
              <a:ext cx="149128" cy="146104"/>
            </a:xfrm>
            <a:custGeom>
              <a:avLst/>
              <a:gdLst/>
              <a:ahLst/>
              <a:cxnLst/>
              <a:rect l="l" t="t" r="r" b="b"/>
              <a:pathLst>
                <a:path w="1085" h="1063" extrusionOk="0">
                  <a:moveTo>
                    <a:pt x="543" y="0"/>
                  </a:moveTo>
                  <a:cubicBezTo>
                    <a:pt x="239" y="0"/>
                    <a:pt x="1" y="239"/>
                    <a:pt x="1" y="542"/>
                  </a:cubicBezTo>
                  <a:cubicBezTo>
                    <a:pt x="1" y="824"/>
                    <a:pt x="239" y="1063"/>
                    <a:pt x="543" y="1063"/>
                  </a:cubicBezTo>
                  <a:cubicBezTo>
                    <a:pt x="846" y="1063"/>
                    <a:pt x="1085" y="824"/>
                    <a:pt x="1085" y="542"/>
                  </a:cubicBezTo>
                  <a:cubicBezTo>
                    <a:pt x="1085" y="239"/>
                    <a:pt x="846" y="0"/>
                    <a:pt x="5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42"/>
            <p:cNvSpPr/>
            <p:nvPr/>
          </p:nvSpPr>
          <p:spPr>
            <a:xfrm>
              <a:off x="1883462" y="3632042"/>
              <a:ext cx="125350" cy="71609"/>
            </a:xfrm>
            <a:custGeom>
              <a:avLst/>
              <a:gdLst/>
              <a:ahLst/>
              <a:cxnLst/>
              <a:rect l="l" t="t" r="r" b="b"/>
              <a:pathLst>
                <a:path w="912" h="521" extrusionOk="0">
                  <a:moveTo>
                    <a:pt x="326" y="1"/>
                  </a:moveTo>
                  <a:cubicBezTo>
                    <a:pt x="261" y="22"/>
                    <a:pt x="218" y="22"/>
                    <a:pt x="174" y="22"/>
                  </a:cubicBezTo>
                  <a:cubicBezTo>
                    <a:pt x="131" y="44"/>
                    <a:pt x="87" y="44"/>
                    <a:pt x="44" y="66"/>
                  </a:cubicBezTo>
                  <a:cubicBezTo>
                    <a:pt x="22" y="87"/>
                    <a:pt x="1" y="109"/>
                    <a:pt x="1" y="131"/>
                  </a:cubicBezTo>
                  <a:cubicBezTo>
                    <a:pt x="1" y="152"/>
                    <a:pt x="1" y="174"/>
                    <a:pt x="22" y="217"/>
                  </a:cubicBezTo>
                  <a:cubicBezTo>
                    <a:pt x="44" y="239"/>
                    <a:pt x="66" y="261"/>
                    <a:pt x="87" y="282"/>
                  </a:cubicBezTo>
                  <a:cubicBezTo>
                    <a:pt x="174" y="348"/>
                    <a:pt x="283" y="413"/>
                    <a:pt x="369" y="499"/>
                  </a:cubicBezTo>
                  <a:cubicBezTo>
                    <a:pt x="391" y="499"/>
                    <a:pt x="413" y="521"/>
                    <a:pt x="434" y="521"/>
                  </a:cubicBezTo>
                  <a:lnTo>
                    <a:pt x="478" y="499"/>
                  </a:lnTo>
                  <a:lnTo>
                    <a:pt x="521" y="478"/>
                  </a:lnTo>
                  <a:lnTo>
                    <a:pt x="608" y="413"/>
                  </a:lnTo>
                  <a:cubicBezTo>
                    <a:pt x="695" y="391"/>
                    <a:pt x="781" y="348"/>
                    <a:pt x="846" y="282"/>
                  </a:cubicBezTo>
                  <a:cubicBezTo>
                    <a:pt x="868" y="282"/>
                    <a:pt x="890" y="261"/>
                    <a:pt x="890" y="239"/>
                  </a:cubicBezTo>
                  <a:cubicBezTo>
                    <a:pt x="911" y="239"/>
                    <a:pt x="911" y="217"/>
                    <a:pt x="890" y="196"/>
                  </a:cubicBezTo>
                  <a:cubicBezTo>
                    <a:pt x="890" y="174"/>
                    <a:pt x="846" y="152"/>
                    <a:pt x="825" y="131"/>
                  </a:cubicBezTo>
                  <a:lnTo>
                    <a:pt x="738" y="66"/>
                  </a:lnTo>
                  <a:cubicBezTo>
                    <a:pt x="695" y="66"/>
                    <a:pt x="651" y="44"/>
                    <a:pt x="608" y="22"/>
                  </a:cubicBezTo>
                  <a:lnTo>
                    <a:pt x="52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42"/>
            <p:cNvSpPr/>
            <p:nvPr/>
          </p:nvSpPr>
          <p:spPr>
            <a:xfrm>
              <a:off x="1820924" y="3691693"/>
              <a:ext cx="128236" cy="81367"/>
            </a:xfrm>
            <a:custGeom>
              <a:avLst/>
              <a:gdLst/>
              <a:ahLst/>
              <a:cxnLst/>
              <a:rect l="l" t="t" r="r" b="b"/>
              <a:pathLst>
                <a:path w="933" h="592" extrusionOk="0">
                  <a:moveTo>
                    <a:pt x="911" y="0"/>
                  </a:moveTo>
                  <a:cubicBezTo>
                    <a:pt x="889" y="0"/>
                    <a:pt x="868" y="0"/>
                    <a:pt x="846" y="22"/>
                  </a:cubicBezTo>
                  <a:cubicBezTo>
                    <a:pt x="846" y="44"/>
                    <a:pt x="824" y="65"/>
                    <a:pt x="824" y="87"/>
                  </a:cubicBezTo>
                  <a:cubicBezTo>
                    <a:pt x="759" y="217"/>
                    <a:pt x="673" y="325"/>
                    <a:pt x="586" y="434"/>
                  </a:cubicBezTo>
                  <a:cubicBezTo>
                    <a:pt x="532" y="487"/>
                    <a:pt x="449" y="526"/>
                    <a:pt x="361" y="526"/>
                  </a:cubicBezTo>
                  <a:cubicBezTo>
                    <a:pt x="342" y="526"/>
                    <a:pt x="323" y="524"/>
                    <a:pt x="304" y="521"/>
                  </a:cubicBezTo>
                  <a:cubicBezTo>
                    <a:pt x="217" y="499"/>
                    <a:pt x="174" y="456"/>
                    <a:pt x="131" y="369"/>
                  </a:cubicBezTo>
                  <a:cubicBezTo>
                    <a:pt x="109" y="282"/>
                    <a:pt x="196" y="195"/>
                    <a:pt x="261" y="130"/>
                  </a:cubicBezTo>
                  <a:cubicBezTo>
                    <a:pt x="282" y="130"/>
                    <a:pt x="282" y="109"/>
                    <a:pt x="261" y="87"/>
                  </a:cubicBezTo>
                  <a:lnTo>
                    <a:pt x="217" y="87"/>
                  </a:lnTo>
                  <a:cubicBezTo>
                    <a:pt x="152" y="130"/>
                    <a:pt x="0" y="260"/>
                    <a:pt x="65" y="412"/>
                  </a:cubicBezTo>
                  <a:cubicBezTo>
                    <a:pt x="87" y="499"/>
                    <a:pt x="174" y="564"/>
                    <a:pt x="282" y="586"/>
                  </a:cubicBezTo>
                  <a:lnTo>
                    <a:pt x="326" y="586"/>
                  </a:lnTo>
                  <a:cubicBezTo>
                    <a:pt x="344" y="589"/>
                    <a:pt x="363" y="591"/>
                    <a:pt x="383" y="591"/>
                  </a:cubicBezTo>
                  <a:cubicBezTo>
                    <a:pt x="477" y="591"/>
                    <a:pt x="579" y="549"/>
                    <a:pt x="651" y="477"/>
                  </a:cubicBezTo>
                  <a:cubicBezTo>
                    <a:pt x="738" y="369"/>
                    <a:pt x="824" y="260"/>
                    <a:pt x="868" y="130"/>
                  </a:cubicBezTo>
                  <a:lnTo>
                    <a:pt x="911" y="65"/>
                  </a:lnTo>
                  <a:cubicBezTo>
                    <a:pt x="933" y="44"/>
                    <a:pt x="911" y="22"/>
                    <a:pt x="911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42"/>
            <p:cNvSpPr/>
            <p:nvPr/>
          </p:nvSpPr>
          <p:spPr>
            <a:xfrm>
              <a:off x="1934180" y="3693343"/>
              <a:ext cx="116278" cy="87827"/>
            </a:xfrm>
            <a:custGeom>
              <a:avLst/>
              <a:gdLst/>
              <a:ahLst/>
              <a:cxnLst/>
              <a:rect l="l" t="t" r="r" b="b"/>
              <a:pathLst>
                <a:path w="846" h="639" extrusionOk="0">
                  <a:moveTo>
                    <a:pt x="42" y="1"/>
                  </a:moveTo>
                  <a:cubicBezTo>
                    <a:pt x="22" y="1"/>
                    <a:pt x="0" y="16"/>
                    <a:pt x="0" y="32"/>
                  </a:cubicBezTo>
                  <a:cubicBezTo>
                    <a:pt x="22" y="75"/>
                    <a:pt x="22" y="118"/>
                    <a:pt x="44" y="162"/>
                  </a:cubicBezTo>
                  <a:cubicBezTo>
                    <a:pt x="65" y="292"/>
                    <a:pt x="130" y="422"/>
                    <a:pt x="239" y="530"/>
                  </a:cubicBezTo>
                  <a:cubicBezTo>
                    <a:pt x="282" y="595"/>
                    <a:pt x="369" y="639"/>
                    <a:pt x="477" y="639"/>
                  </a:cubicBezTo>
                  <a:lnTo>
                    <a:pt x="542" y="639"/>
                  </a:lnTo>
                  <a:cubicBezTo>
                    <a:pt x="629" y="639"/>
                    <a:pt x="716" y="574"/>
                    <a:pt x="759" y="509"/>
                  </a:cubicBezTo>
                  <a:cubicBezTo>
                    <a:pt x="846" y="357"/>
                    <a:pt x="716" y="227"/>
                    <a:pt x="651" y="183"/>
                  </a:cubicBezTo>
                  <a:cubicBezTo>
                    <a:pt x="651" y="173"/>
                    <a:pt x="645" y="167"/>
                    <a:pt x="637" y="167"/>
                  </a:cubicBezTo>
                  <a:cubicBezTo>
                    <a:pt x="629" y="167"/>
                    <a:pt x="618" y="173"/>
                    <a:pt x="607" y="183"/>
                  </a:cubicBezTo>
                  <a:cubicBezTo>
                    <a:pt x="607" y="183"/>
                    <a:pt x="607" y="205"/>
                    <a:pt x="607" y="227"/>
                  </a:cubicBezTo>
                  <a:cubicBezTo>
                    <a:pt x="672" y="292"/>
                    <a:pt x="737" y="378"/>
                    <a:pt x="694" y="465"/>
                  </a:cubicBezTo>
                  <a:cubicBezTo>
                    <a:pt x="651" y="530"/>
                    <a:pt x="586" y="574"/>
                    <a:pt x="521" y="574"/>
                  </a:cubicBezTo>
                  <a:cubicBezTo>
                    <a:pt x="434" y="574"/>
                    <a:pt x="347" y="552"/>
                    <a:pt x="282" y="487"/>
                  </a:cubicBezTo>
                  <a:cubicBezTo>
                    <a:pt x="195" y="378"/>
                    <a:pt x="130" y="248"/>
                    <a:pt x="109" y="140"/>
                  </a:cubicBezTo>
                  <a:cubicBezTo>
                    <a:pt x="87" y="97"/>
                    <a:pt x="87" y="53"/>
                    <a:pt x="65" y="10"/>
                  </a:cubicBezTo>
                  <a:cubicBezTo>
                    <a:pt x="59" y="4"/>
                    <a:pt x="51" y="1"/>
                    <a:pt x="42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42"/>
            <p:cNvSpPr/>
            <p:nvPr/>
          </p:nvSpPr>
          <p:spPr>
            <a:xfrm>
              <a:off x="1123661" y="3557547"/>
              <a:ext cx="336878" cy="119302"/>
            </a:xfrm>
            <a:custGeom>
              <a:avLst/>
              <a:gdLst/>
              <a:ahLst/>
              <a:cxnLst/>
              <a:rect l="l" t="t" r="r" b="b"/>
              <a:pathLst>
                <a:path w="2451" h="868" fill="none" extrusionOk="0">
                  <a:moveTo>
                    <a:pt x="2450" y="868"/>
                  </a:moveTo>
                  <a:lnTo>
                    <a:pt x="0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42"/>
            <p:cNvSpPr/>
            <p:nvPr/>
          </p:nvSpPr>
          <p:spPr>
            <a:xfrm>
              <a:off x="1105793" y="3670802"/>
              <a:ext cx="357632" cy="50855"/>
            </a:xfrm>
            <a:custGeom>
              <a:avLst/>
              <a:gdLst/>
              <a:ahLst/>
              <a:cxnLst/>
              <a:rect l="l" t="t" r="r" b="b"/>
              <a:pathLst>
                <a:path w="2602" h="370" fill="none" extrusionOk="0">
                  <a:moveTo>
                    <a:pt x="2602" y="369"/>
                  </a:moveTo>
                  <a:lnTo>
                    <a:pt x="0" y="0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42"/>
            <p:cNvSpPr/>
            <p:nvPr/>
          </p:nvSpPr>
          <p:spPr>
            <a:xfrm>
              <a:off x="1138505" y="3769075"/>
              <a:ext cx="322034" cy="18005"/>
            </a:xfrm>
            <a:custGeom>
              <a:avLst/>
              <a:gdLst/>
              <a:ahLst/>
              <a:cxnLst/>
              <a:rect l="l" t="t" r="r" b="b"/>
              <a:pathLst>
                <a:path w="2343" h="131" fill="none" extrusionOk="0">
                  <a:moveTo>
                    <a:pt x="2342" y="1"/>
                  </a:moveTo>
                  <a:lnTo>
                    <a:pt x="1" y="13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42"/>
            <p:cNvSpPr/>
            <p:nvPr/>
          </p:nvSpPr>
          <p:spPr>
            <a:xfrm>
              <a:off x="2297724" y="3685646"/>
              <a:ext cx="348698" cy="68722"/>
            </a:xfrm>
            <a:custGeom>
              <a:avLst/>
              <a:gdLst/>
              <a:ahLst/>
              <a:cxnLst/>
              <a:rect l="l" t="t" r="r" b="b"/>
              <a:pathLst>
                <a:path w="2537" h="500" fill="none" extrusionOk="0">
                  <a:moveTo>
                    <a:pt x="0" y="500"/>
                  </a:moveTo>
                  <a:lnTo>
                    <a:pt x="2537" y="1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42"/>
            <p:cNvSpPr/>
            <p:nvPr/>
          </p:nvSpPr>
          <p:spPr>
            <a:xfrm>
              <a:off x="2285766" y="3798900"/>
              <a:ext cx="360656" cy="3161"/>
            </a:xfrm>
            <a:custGeom>
              <a:avLst/>
              <a:gdLst/>
              <a:ahLst/>
              <a:cxnLst/>
              <a:rect l="l" t="t" r="r" b="b"/>
              <a:pathLst>
                <a:path w="2624" h="23" fill="none" extrusionOk="0">
                  <a:moveTo>
                    <a:pt x="1" y="1"/>
                  </a:moveTo>
                  <a:lnTo>
                    <a:pt x="2624" y="22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42"/>
            <p:cNvSpPr/>
            <p:nvPr/>
          </p:nvSpPr>
          <p:spPr>
            <a:xfrm>
              <a:off x="2282742" y="3846594"/>
              <a:ext cx="316124" cy="62675"/>
            </a:xfrm>
            <a:custGeom>
              <a:avLst/>
              <a:gdLst/>
              <a:ahLst/>
              <a:cxnLst/>
              <a:rect l="l" t="t" r="r" b="b"/>
              <a:pathLst>
                <a:path w="2300" h="456" fill="none" extrusionOk="0">
                  <a:moveTo>
                    <a:pt x="1" y="1"/>
                  </a:moveTo>
                  <a:lnTo>
                    <a:pt x="2299" y="456"/>
                  </a:ln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42"/>
            <p:cNvSpPr/>
            <p:nvPr/>
          </p:nvSpPr>
          <p:spPr>
            <a:xfrm>
              <a:off x="1141529" y="3924113"/>
              <a:ext cx="664684" cy="372613"/>
            </a:xfrm>
            <a:custGeom>
              <a:avLst/>
              <a:gdLst/>
              <a:ahLst/>
              <a:cxnLst/>
              <a:rect l="l" t="t" r="r" b="b"/>
              <a:pathLst>
                <a:path w="4836" h="2711" fill="none" extrusionOk="0">
                  <a:moveTo>
                    <a:pt x="0" y="0"/>
                  </a:moveTo>
                  <a:cubicBezTo>
                    <a:pt x="1041" y="1670"/>
                    <a:pt x="2862" y="2689"/>
                    <a:pt x="4835" y="271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42"/>
            <p:cNvSpPr/>
            <p:nvPr/>
          </p:nvSpPr>
          <p:spPr>
            <a:xfrm>
              <a:off x="1972939" y="4129731"/>
              <a:ext cx="390481" cy="166996"/>
            </a:xfrm>
            <a:custGeom>
              <a:avLst/>
              <a:gdLst/>
              <a:ahLst/>
              <a:cxnLst/>
              <a:rect l="l" t="t" r="r" b="b"/>
              <a:pathLst>
                <a:path w="2841" h="1215" fill="none" extrusionOk="0">
                  <a:moveTo>
                    <a:pt x="0" y="1214"/>
                  </a:moveTo>
                  <a:cubicBezTo>
                    <a:pt x="1019" y="1041"/>
                    <a:pt x="1995" y="629"/>
                    <a:pt x="2840" y="0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42"/>
            <p:cNvSpPr/>
            <p:nvPr/>
          </p:nvSpPr>
          <p:spPr>
            <a:xfrm>
              <a:off x="1382884" y="4383867"/>
              <a:ext cx="748113" cy="580293"/>
            </a:xfrm>
            <a:custGeom>
              <a:avLst/>
              <a:gdLst/>
              <a:ahLst/>
              <a:cxnLst/>
              <a:rect l="l" t="t" r="r" b="b"/>
              <a:pathLst>
                <a:path w="5443" h="4222" extrusionOk="0">
                  <a:moveTo>
                    <a:pt x="2840" y="1"/>
                  </a:moveTo>
                  <a:cubicBezTo>
                    <a:pt x="2160" y="1"/>
                    <a:pt x="1504" y="226"/>
                    <a:pt x="976" y="666"/>
                  </a:cubicBezTo>
                  <a:cubicBezTo>
                    <a:pt x="326" y="1208"/>
                    <a:pt x="0" y="2054"/>
                    <a:pt x="130" y="2878"/>
                  </a:cubicBezTo>
                  <a:cubicBezTo>
                    <a:pt x="279" y="2848"/>
                    <a:pt x="429" y="2833"/>
                    <a:pt x="578" y="2833"/>
                  </a:cubicBezTo>
                  <a:cubicBezTo>
                    <a:pt x="973" y="2833"/>
                    <a:pt x="1361" y="2939"/>
                    <a:pt x="1691" y="3159"/>
                  </a:cubicBezTo>
                  <a:cubicBezTo>
                    <a:pt x="2082" y="3398"/>
                    <a:pt x="2364" y="3767"/>
                    <a:pt x="2515" y="4200"/>
                  </a:cubicBezTo>
                  <a:lnTo>
                    <a:pt x="2645" y="4200"/>
                  </a:lnTo>
                  <a:cubicBezTo>
                    <a:pt x="2689" y="4200"/>
                    <a:pt x="2645" y="4222"/>
                    <a:pt x="2689" y="4222"/>
                  </a:cubicBezTo>
                  <a:lnTo>
                    <a:pt x="3534" y="4222"/>
                  </a:lnTo>
                  <a:cubicBezTo>
                    <a:pt x="3578" y="3788"/>
                    <a:pt x="3773" y="3376"/>
                    <a:pt x="4076" y="3051"/>
                  </a:cubicBezTo>
                  <a:cubicBezTo>
                    <a:pt x="4402" y="2704"/>
                    <a:pt x="4857" y="2466"/>
                    <a:pt x="5334" y="2401"/>
                  </a:cubicBezTo>
                  <a:cubicBezTo>
                    <a:pt x="5442" y="1815"/>
                    <a:pt x="5247" y="1208"/>
                    <a:pt x="4835" y="796"/>
                  </a:cubicBezTo>
                  <a:cubicBezTo>
                    <a:pt x="4423" y="384"/>
                    <a:pt x="3881" y="103"/>
                    <a:pt x="3318" y="37"/>
                  </a:cubicBezTo>
                  <a:cubicBezTo>
                    <a:pt x="3158" y="13"/>
                    <a:pt x="2999" y="1"/>
                    <a:pt x="28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42"/>
            <p:cNvSpPr/>
            <p:nvPr/>
          </p:nvSpPr>
          <p:spPr>
            <a:xfrm>
              <a:off x="1874528" y="4710712"/>
              <a:ext cx="250425" cy="253449"/>
            </a:xfrm>
            <a:custGeom>
              <a:avLst/>
              <a:gdLst/>
              <a:ahLst/>
              <a:cxnLst/>
              <a:rect l="l" t="t" r="r" b="b"/>
              <a:pathLst>
                <a:path w="1822" h="1844" extrusionOk="0">
                  <a:moveTo>
                    <a:pt x="1757" y="1"/>
                  </a:moveTo>
                  <a:cubicBezTo>
                    <a:pt x="1302" y="44"/>
                    <a:pt x="868" y="239"/>
                    <a:pt x="543" y="565"/>
                  </a:cubicBezTo>
                  <a:cubicBezTo>
                    <a:pt x="217" y="912"/>
                    <a:pt x="44" y="1345"/>
                    <a:pt x="1" y="1800"/>
                  </a:cubicBezTo>
                  <a:cubicBezTo>
                    <a:pt x="1" y="1822"/>
                    <a:pt x="22" y="1844"/>
                    <a:pt x="44" y="1844"/>
                  </a:cubicBezTo>
                  <a:cubicBezTo>
                    <a:pt x="66" y="1844"/>
                    <a:pt x="87" y="1822"/>
                    <a:pt x="87" y="1800"/>
                  </a:cubicBezTo>
                  <a:cubicBezTo>
                    <a:pt x="152" y="890"/>
                    <a:pt x="868" y="153"/>
                    <a:pt x="1779" y="88"/>
                  </a:cubicBezTo>
                  <a:cubicBezTo>
                    <a:pt x="1800" y="88"/>
                    <a:pt x="1822" y="66"/>
                    <a:pt x="1822" y="44"/>
                  </a:cubicBezTo>
                  <a:cubicBezTo>
                    <a:pt x="1800" y="23"/>
                    <a:pt x="1779" y="1"/>
                    <a:pt x="175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42"/>
            <p:cNvSpPr/>
            <p:nvPr/>
          </p:nvSpPr>
          <p:spPr>
            <a:xfrm>
              <a:off x="2247007" y="4434997"/>
              <a:ext cx="119302" cy="529163"/>
            </a:xfrm>
            <a:custGeom>
              <a:avLst/>
              <a:gdLst/>
              <a:ahLst/>
              <a:cxnLst/>
              <a:rect l="l" t="t" r="r" b="b"/>
              <a:pathLst>
                <a:path w="868" h="3850" extrusionOk="0">
                  <a:moveTo>
                    <a:pt x="554" y="1"/>
                  </a:moveTo>
                  <a:cubicBezTo>
                    <a:pt x="524" y="1"/>
                    <a:pt x="486" y="28"/>
                    <a:pt x="499" y="56"/>
                  </a:cubicBezTo>
                  <a:cubicBezTo>
                    <a:pt x="673" y="706"/>
                    <a:pt x="781" y="1378"/>
                    <a:pt x="781" y="2050"/>
                  </a:cubicBezTo>
                  <a:cubicBezTo>
                    <a:pt x="781" y="2701"/>
                    <a:pt x="499" y="3308"/>
                    <a:pt x="22" y="3763"/>
                  </a:cubicBezTo>
                  <a:cubicBezTo>
                    <a:pt x="1" y="3785"/>
                    <a:pt x="1" y="3806"/>
                    <a:pt x="22" y="3828"/>
                  </a:cubicBezTo>
                  <a:cubicBezTo>
                    <a:pt x="44" y="3828"/>
                    <a:pt x="44" y="3850"/>
                    <a:pt x="66" y="3850"/>
                  </a:cubicBezTo>
                  <a:cubicBezTo>
                    <a:pt x="66" y="3850"/>
                    <a:pt x="87" y="3828"/>
                    <a:pt x="87" y="3828"/>
                  </a:cubicBezTo>
                  <a:cubicBezTo>
                    <a:pt x="586" y="3373"/>
                    <a:pt x="868" y="2722"/>
                    <a:pt x="868" y="2050"/>
                  </a:cubicBezTo>
                  <a:cubicBezTo>
                    <a:pt x="868" y="1378"/>
                    <a:pt x="781" y="684"/>
                    <a:pt x="586" y="34"/>
                  </a:cubicBezTo>
                  <a:cubicBezTo>
                    <a:pt x="586" y="10"/>
                    <a:pt x="571" y="1"/>
                    <a:pt x="55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42"/>
            <p:cNvSpPr/>
            <p:nvPr/>
          </p:nvSpPr>
          <p:spPr>
            <a:xfrm>
              <a:off x="1934180" y="4862726"/>
              <a:ext cx="38897" cy="101434"/>
            </a:xfrm>
            <a:custGeom>
              <a:avLst/>
              <a:gdLst/>
              <a:ahLst/>
              <a:cxnLst/>
              <a:rect l="l" t="t" r="r" b="b"/>
              <a:pathLst>
                <a:path w="283" h="738" extrusionOk="0">
                  <a:moveTo>
                    <a:pt x="239" y="1"/>
                  </a:moveTo>
                  <a:cubicBezTo>
                    <a:pt x="217" y="1"/>
                    <a:pt x="195" y="1"/>
                    <a:pt x="174" y="22"/>
                  </a:cubicBezTo>
                  <a:cubicBezTo>
                    <a:pt x="65" y="239"/>
                    <a:pt x="0" y="478"/>
                    <a:pt x="22" y="738"/>
                  </a:cubicBezTo>
                  <a:lnTo>
                    <a:pt x="109" y="738"/>
                  </a:lnTo>
                  <a:cubicBezTo>
                    <a:pt x="87" y="499"/>
                    <a:pt x="152" y="283"/>
                    <a:pt x="260" y="66"/>
                  </a:cubicBezTo>
                  <a:cubicBezTo>
                    <a:pt x="282" y="44"/>
                    <a:pt x="260" y="22"/>
                    <a:pt x="239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42"/>
            <p:cNvSpPr/>
            <p:nvPr/>
          </p:nvSpPr>
          <p:spPr>
            <a:xfrm>
              <a:off x="2011562" y="4868774"/>
              <a:ext cx="32987" cy="95387"/>
            </a:xfrm>
            <a:custGeom>
              <a:avLst/>
              <a:gdLst/>
              <a:ahLst/>
              <a:cxnLst/>
              <a:rect l="l" t="t" r="r" b="b"/>
              <a:pathLst>
                <a:path w="240" h="694" extrusionOk="0">
                  <a:moveTo>
                    <a:pt x="218" y="0"/>
                  </a:moveTo>
                  <a:cubicBezTo>
                    <a:pt x="196" y="0"/>
                    <a:pt x="174" y="0"/>
                    <a:pt x="153" y="22"/>
                  </a:cubicBezTo>
                  <a:cubicBezTo>
                    <a:pt x="44" y="239"/>
                    <a:pt x="1" y="455"/>
                    <a:pt x="23" y="694"/>
                  </a:cubicBezTo>
                  <a:lnTo>
                    <a:pt x="131" y="694"/>
                  </a:lnTo>
                  <a:cubicBezTo>
                    <a:pt x="109" y="477"/>
                    <a:pt x="153" y="260"/>
                    <a:pt x="239" y="65"/>
                  </a:cubicBezTo>
                  <a:cubicBezTo>
                    <a:pt x="239" y="43"/>
                    <a:pt x="239" y="22"/>
                    <a:pt x="21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42"/>
            <p:cNvSpPr/>
            <p:nvPr/>
          </p:nvSpPr>
          <p:spPr>
            <a:xfrm>
              <a:off x="1156373" y="4588660"/>
              <a:ext cx="584279" cy="375500"/>
            </a:xfrm>
            <a:custGeom>
              <a:avLst/>
              <a:gdLst/>
              <a:ahLst/>
              <a:cxnLst/>
              <a:rect l="l" t="t" r="r" b="b"/>
              <a:pathLst>
                <a:path w="4251" h="2732" extrusionOk="0">
                  <a:moveTo>
                    <a:pt x="66" y="0"/>
                  </a:moveTo>
                  <a:cubicBezTo>
                    <a:pt x="44" y="0"/>
                    <a:pt x="22" y="0"/>
                    <a:pt x="22" y="43"/>
                  </a:cubicBezTo>
                  <a:cubicBezTo>
                    <a:pt x="1" y="65"/>
                    <a:pt x="22" y="87"/>
                    <a:pt x="44" y="87"/>
                  </a:cubicBezTo>
                  <a:cubicBezTo>
                    <a:pt x="738" y="347"/>
                    <a:pt x="1323" y="846"/>
                    <a:pt x="1713" y="1496"/>
                  </a:cubicBezTo>
                  <a:cubicBezTo>
                    <a:pt x="1713" y="1496"/>
                    <a:pt x="1735" y="1518"/>
                    <a:pt x="1757" y="1518"/>
                  </a:cubicBezTo>
                  <a:cubicBezTo>
                    <a:pt x="1936" y="1469"/>
                    <a:pt x="2118" y="1445"/>
                    <a:pt x="2298" y="1445"/>
                  </a:cubicBezTo>
                  <a:cubicBezTo>
                    <a:pt x="2599" y="1445"/>
                    <a:pt x="2895" y="1512"/>
                    <a:pt x="3166" y="1648"/>
                  </a:cubicBezTo>
                  <a:cubicBezTo>
                    <a:pt x="3621" y="1865"/>
                    <a:pt x="3968" y="2255"/>
                    <a:pt x="4163" y="2710"/>
                  </a:cubicBezTo>
                  <a:cubicBezTo>
                    <a:pt x="4163" y="2732"/>
                    <a:pt x="4185" y="2732"/>
                    <a:pt x="4207" y="2732"/>
                  </a:cubicBezTo>
                  <a:cubicBezTo>
                    <a:pt x="4228" y="2710"/>
                    <a:pt x="4250" y="2688"/>
                    <a:pt x="4228" y="2667"/>
                  </a:cubicBezTo>
                  <a:cubicBezTo>
                    <a:pt x="4033" y="2190"/>
                    <a:pt x="3665" y="1800"/>
                    <a:pt x="3209" y="1561"/>
                  </a:cubicBezTo>
                  <a:cubicBezTo>
                    <a:pt x="2913" y="1420"/>
                    <a:pt x="2598" y="1352"/>
                    <a:pt x="2282" y="1352"/>
                  </a:cubicBezTo>
                  <a:cubicBezTo>
                    <a:pt x="2114" y="1352"/>
                    <a:pt x="1945" y="1372"/>
                    <a:pt x="1778" y="1409"/>
                  </a:cubicBezTo>
                  <a:cubicBezTo>
                    <a:pt x="1388" y="759"/>
                    <a:pt x="781" y="260"/>
                    <a:pt x="6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42"/>
            <p:cNvSpPr/>
            <p:nvPr/>
          </p:nvSpPr>
          <p:spPr>
            <a:xfrm>
              <a:off x="1531876" y="4907396"/>
              <a:ext cx="65699" cy="53878"/>
            </a:xfrm>
            <a:custGeom>
              <a:avLst/>
              <a:gdLst/>
              <a:ahLst/>
              <a:cxnLst/>
              <a:rect l="l" t="t" r="r" b="b"/>
              <a:pathLst>
                <a:path w="478" h="392" extrusionOk="0">
                  <a:moveTo>
                    <a:pt x="65" y="1"/>
                  </a:moveTo>
                  <a:cubicBezTo>
                    <a:pt x="44" y="1"/>
                    <a:pt x="22" y="1"/>
                    <a:pt x="0" y="23"/>
                  </a:cubicBezTo>
                  <a:cubicBezTo>
                    <a:pt x="0" y="44"/>
                    <a:pt x="0" y="66"/>
                    <a:pt x="22" y="88"/>
                  </a:cubicBezTo>
                  <a:cubicBezTo>
                    <a:pt x="152" y="153"/>
                    <a:pt x="282" y="261"/>
                    <a:pt x="369" y="391"/>
                  </a:cubicBezTo>
                  <a:lnTo>
                    <a:pt x="477" y="391"/>
                  </a:lnTo>
                  <a:cubicBezTo>
                    <a:pt x="391" y="218"/>
                    <a:pt x="239" y="88"/>
                    <a:pt x="65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42"/>
            <p:cNvSpPr/>
            <p:nvPr/>
          </p:nvSpPr>
          <p:spPr>
            <a:xfrm>
              <a:off x="1621215" y="4895575"/>
              <a:ext cx="65699" cy="65699"/>
            </a:xfrm>
            <a:custGeom>
              <a:avLst/>
              <a:gdLst/>
              <a:ahLst/>
              <a:cxnLst/>
              <a:rect l="l" t="t" r="r" b="b"/>
              <a:pathLst>
                <a:path w="478" h="478" extrusionOk="0">
                  <a:moveTo>
                    <a:pt x="88" y="0"/>
                  </a:moveTo>
                  <a:cubicBezTo>
                    <a:pt x="66" y="0"/>
                    <a:pt x="23" y="0"/>
                    <a:pt x="23" y="22"/>
                  </a:cubicBezTo>
                  <a:cubicBezTo>
                    <a:pt x="1" y="44"/>
                    <a:pt x="1" y="65"/>
                    <a:pt x="23" y="87"/>
                  </a:cubicBezTo>
                  <a:cubicBezTo>
                    <a:pt x="174" y="174"/>
                    <a:pt x="304" y="304"/>
                    <a:pt x="369" y="477"/>
                  </a:cubicBezTo>
                  <a:lnTo>
                    <a:pt x="478" y="477"/>
                  </a:lnTo>
                  <a:cubicBezTo>
                    <a:pt x="391" y="282"/>
                    <a:pt x="261" y="109"/>
                    <a:pt x="8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42"/>
            <p:cNvSpPr/>
            <p:nvPr/>
          </p:nvSpPr>
          <p:spPr>
            <a:xfrm>
              <a:off x="2375244" y="4473344"/>
              <a:ext cx="304028" cy="434189"/>
            </a:xfrm>
            <a:custGeom>
              <a:avLst/>
              <a:gdLst/>
              <a:ahLst/>
              <a:cxnLst/>
              <a:rect l="l" t="t" r="r" b="b"/>
              <a:pathLst>
                <a:path w="2212" h="3159" extrusionOk="0">
                  <a:moveTo>
                    <a:pt x="444" y="1"/>
                  </a:moveTo>
                  <a:cubicBezTo>
                    <a:pt x="433" y="1"/>
                    <a:pt x="422" y="5"/>
                    <a:pt x="412" y="15"/>
                  </a:cubicBezTo>
                  <a:cubicBezTo>
                    <a:pt x="0" y="622"/>
                    <a:pt x="0" y="1424"/>
                    <a:pt x="434" y="2010"/>
                  </a:cubicBezTo>
                  <a:cubicBezTo>
                    <a:pt x="781" y="2508"/>
                    <a:pt x="1279" y="2855"/>
                    <a:pt x="1821" y="3050"/>
                  </a:cubicBezTo>
                  <a:lnTo>
                    <a:pt x="1908" y="3029"/>
                  </a:lnTo>
                  <a:cubicBezTo>
                    <a:pt x="1995" y="3072"/>
                    <a:pt x="2103" y="3116"/>
                    <a:pt x="2211" y="3159"/>
                  </a:cubicBezTo>
                  <a:cubicBezTo>
                    <a:pt x="2211" y="3137"/>
                    <a:pt x="2211" y="3137"/>
                    <a:pt x="2211" y="3137"/>
                  </a:cubicBezTo>
                  <a:cubicBezTo>
                    <a:pt x="2211" y="3116"/>
                    <a:pt x="2190" y="3094"/>
                    <a:pt x="2190" y="3094"/>
                  </a:cubicBezTo>
                  <a:cubicBezTo>
                    <a:pt x="1518" y="2920"/>
                    <a:pt x="932" y="2530"/>
                    <a:pt x="499" y="1988"/>
                  </a:cubicBezTo>
                  <a:cubicBezTo>
                    <a:pt x="152" y="1446"/>
                    <a:pt x="43" y="644"/>
                    <a:pt x="477" y="80"/>
                  </a:cubicBezTo>
                  <a:cubicBezTo>
                    <a:pt x="510" y="47"/>
                    <a:pt x="480" y="1"/>
                    <a:pt x="444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42"/>
            <p:cNvSpPr/>
            <p:nvPr/>
          </p:nvSpPr>
          <p:spPr>
            <a:xfrm>
              <a:off x="2956227" y="4911107"/>
              <a:ext cx="95524" cy="41233"/>
            </a:xfrm>
            <a:custGeom>
              <a:avLst/>
              <a:gdLst/>
              <a:ahLst/>
              <a:cxnLst/>
              <a:rect l="l" t="t" r="r" b="b"/>
              <a:pathLst>
                <a:path w="695" h="300" extrusionOk="0">
                  <a:moveTo>
                    <a:pt x="47" y="1"/>
                  </a:moveTo>
                  <a:cubicBezTo>
                    <a:pt x="33" y="1"/>
                    <a:pt x="22" y="6"/>
                    <a:pt x="22" y="17"/>
                  </a:cubicBezTo>
                  <a:cubicBezTo>
                    <a:pt x="1" y="39"/>
                    <a:pt x="22" y="82"/>
                    <a:pt x="44" y="82"/>
                  </a:cubicBezTo>
                  <a:cubicBezTo>
                    <a:pt x="174" y="169"/>
                    <a:pt x="326" y="234"/>
                    <a:pt x="478" y="299"/>
                  </a:cubicBezTo>
                  <a:cubicBezTo>
                    <a:pt x="543" y="299"/>
                    <a:pt x="629" y="277"/>
                    <a:pt x="695" y="277"/>
                  </a:cubicBezTo>
                  <a:cubicBezTo>
                    <a:pt x="478" y="212"/>
                    <a:pt x="283" y="126"/>
                    <a:pt x="87" y="17"/>
                  </a:cubicBezTo>
                  <a:cubicBezTo>
                    <a:pt x="77" y="6"/>
                    <a:pt x="60" y="1"/>
                    <a:pt x="47" y="1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42"/>
            <p:cNvSpPr/>
            <p:nvPr/>
          </p:nvSpPr>
          <p:spPr>
            <a:xfrm>
              <a:off x="2998011" y="4873447"/>
              <a:ext cx="104458" cy="51954"/>
            </a:xfrm>
            <a:custGeom>
              <a:avLst/>
              <a:gdLst/>
              <a:ahLst/>
              <a:cxnLst/>
              <a:rect l="l" t="t" r="r" b="b"/>
              <a:pathLst>
                <a:path w="760" h="378" extrusionOk="0">
                  <a:moveTo>
                    <a:pt x="46" y="0"/>
                  </a:moveTo>
                  <a:cubicBezTo>
                    <a:pt x="31" y="0"/>
                    <a:pt x="16" y="16"/>
                    <a:pt x="0" y="31"/>
                  </a:cubicBezTo>
                  <a:cubicBezTo>
                    <a:pt x="0" y="53"/>
                    <a:pt x="0" y="74"/>
                    <a:pt x="22" y="74"/>
                  </a:cubicBezTo>
                  <a:cubicBezTo>
                    <a:pt x="239" y="205"/>
                    <a:pt x="456" y="291"/>
                    <a:pt x="694" y="378"/>
                  </a:cubicBezTo>
                  <a:cubicBezTo>
                    <a:pt x="716" y="335"/>
                    <a:pt x="737" y="313"/>
                    <a:pt x="759" y="291"/>
                  </a:cubicBezTo>
                  <a:cubicBezTo>
                    <a:pt x="521" y="226"/>
                    <a:pt x="282" y="118"/>
                    <a:pt x="65" y="9"/>
                  </a:cubicBezTo>
                  <a:cubicBezTo>
                    <a:pt x="59" y="3"/>
                    <a:pt x="53" y="0"/>
                    <a:pt x="46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42"/>
            <p:cNvSpPr/>
            <p:nvPr/>
          </p:nvSpPr>
          <p:spPr>
            <a:xfrm>
              <a:off x="763003" y="4904509"/>
              <a:ext cx="685576" cy="169882"/>
            </a:xfrm>
            <a:custGeom>
              <a:avLst/>
              <a:gdLst/>
              <a:ahLst/>
              <a:cxnLst/>
              <a:rect l="l" t="t" r="r" b="b"/>
              <a:pathLst>
                <a:path w="4988" h="1236" fill="none" extrusionOk="0">
                  <a:moveTo>
                    <a:pt x="738" y="0"/>
                  </a:moveTo>
                  <a:cubicBezTo>
                    <a:pt x="434" y="87"/>
                    <a:pt x="66" y="260"/>
                    <a:pt x="23" y="586"/>
                  </a:cubicBezTo>
                  <a:cubicBezTo>
                    <a:pt x="1" y="889"/>
                    <a:pt x="348" y="1149"/>
                    <a:pt x="695" y="1193"/>
                  </a:cubicBezTo>
                  <a:cubicBezTo>
                    <a:pt x="1410" y="1236"/>
                    <a:pt x="2039" y="651"/>
                    <a:pt x="2776" y="672"/>
                  </a:cubicBezTo>
                  <a:cubicBezTo>
                    <a:pt x="3166" y="737"/>
                    <a:pt x="3535" y="824"/>
                    <a:pt x="3903" y="976"/>
                  </a:cubicBezTo>
                  <a:cubicBezTo>
                    <a:pt x="4272" y="1063"/>
                    <a:pt x="4727" y="1063"/>
                    <a:pt x="4987" y="78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42"/>
            <p:cNvSpPr/>
            <p:nvPr/>
          </p:nvSpPr>
          <p:spPr>
            <a:xfrm>
              <a:off x="769051" y="4698891"/>
              <a:ext cx="739042" cy="271316"/>
            </a:xfrm>
            <a:custGeom>
              <a:avLst/>
              <a:gdLst/>
              <a:ahLst/>
              <a:cxnLst/>
              <a:rect l="l" t="t" r="r" b="b"/>
              <a:pathLst>
                <a:path w="5377" h="1974" extrusionOk="0">
                  <a:moveTo>
                    <a:pt x="2710" y="0"/>
                  </a:moveTo>
                  <a:cubicBezTo>
                    <a:pt x="1496" y="22"/>
                    <a:pt x="412" y="781"/>
                    <a:pt x="0" y="1908"/>
                  </a:cubicBezTo>
                  <a:lnTo>
                    <a:pt x="1149" y="1908"/>
                  </a:lnTo>
                  <a:lnTo>
                    <a:pt x="2428" y="1930"/>
                  </a:lnTo>
                  <a:lnTo>
                    <a:pt x="3751" y="1951"/>
                  </a:lnTo>
                  <a:lnTo>
                    <a:pt x="4835" y="1973"/>
                  </a:lnTo>
                  <a:lnTo>
                    <a:pt x="5312" y="1973"/>
                  </a:lnTo>
                  <a:cubicBezTo>
                    <a:pt x="5334" y="1973"/>
                    <a:pt x="5377" y="1973"/>
                    <a:pt x="5377" y="1930"/>
                  </a:cubicBezTo>
                  <a:cubicBezTo>
                    <a:pt x="5377" y="1930"/>
                    <a:pt x="5377" y="1908"/>
                    <a:pt x="5377" y="1908"/>
                  </a:cubicBezTo>
                  <a:cubicBezTo>
                    <a:pt x="5355" y="1865"/>
                    <a:pt x="5334" y="1843"/>
                    <a:pt x="5334" y="1800"/>
                  </a:cubicBezTo>
                  <a:cubicBezTo>
                    <a:pt x="5247" y="1605"/>
                    <a:pt x="5138" y="1388"/>
                    <a:pt x="5008" y="1214"/>
                  </a:cubicBezTo>
                  <a:cubicBezTo>
                    <a:pt x="4835" y="998"/>
                    <a:pt x="4662" y="802"/>
                    <a:pt x="4466" y="651"/>
                  </a:cubicBezTo>
                  <a:cubicBezTo>
                    <a:pt x="3968" y="239"/>
                    <a:pt x="3339" y="22"/>
                    <a:pt x="2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2"/>
            <p:cNvSpPr/>
            <p:nvPr/>
          </p:nvSpPr>
          <p:spPr>
            <a:xfrm>
              <a:off x="1361992" y="4844858"/>
              <a:ext cx="41921" cy="41921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152" y="1"/>
                  </a:moveTo>
                  <a:cubicBezTo>
                    <a:pt x="66" y="1"/>
                    <a:pt x="1" y="66"/>
                    <a:pt x="1" y="152"/>
                  </a:cubicBezTo>
                  <a:cubicBezTo>
                    <a:pt x="1" y="239"/>
                    <a:pt x="66" y="304"/>
                    <a:pt x="152" y="304"/>
                  </a:cubicBezTo>
                  <a:cubicBezTo>
                    <a:pt x="217" y="304"/>
                    <a:pt x="304" y="239"/>
                    <a:pt x="304" y="152"/>
                  </a:cubicBezTo>
                  <a:cubicBezTo>
                    <a:pt x="304" y="66"/>
                    <a:pt x="217" y="1"/>
                    <a:pt x="1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2"/>
            <p:cNvSpPr/>
            <p:nvPr/>
          </p:nvSpPr>
          <p:spPr>
            <a:xfrm>
              <a:off x="1087925" y="4524748"/>
              <a:ext cx="244377" cy="239842"/>
            </a:xfrm>
            <a:custGeom>
              <a:avLst/>
              <a:gdLst/>
              <a:ahLst/>
              <a:cxnLst/>
              <a:rect l="l" t="t" r="r" b="b"/>
              <a:pathLst>
                <a:path w="1778" h="1745" extrusionOk="0">
                  <a:moveTo>
                    <a:pt x="805" y="0"/>
                  </a:moveTo>
                  <a:cubicBezTo>
                    <a:pt x="617" y="0"/>
                    <a:pt x="429" y="63"/>
                    <a:pt x="282" y="183"/>
                  </a:cubicBezTo>
                  <a:cubicBezTo>
                    <a:pt x="87" y="400"/>
                    <a:pt x="0" y="704"/>
                    <a:pt x="65" y="1007"/>
                  </a:cubicBezTo>
                  <a:cubicBezTo>
                    <a:pt x="152" y="1289"/>
                    <a:pt x="304" y="1549"/>
                    <a:pt x="542" y="1744"/>
                  </a:cubicBezTo>
                  <a:cubicBezTo>
                    <a:pt x="932" y="1701"/>
                    <a:pt x="1301" y="1701"/>
                    <a:pt x="1691" y="1657"/>
                  </a:cubicBezTo>
                  <a:cubicBezTo>
                    <a:pt x="1778" y="1376"/>
                    <a:pt x="1778" y="1072"/>
                    <a:pt x="1713" y="769"/>
                  </a:cubicBezTo>
                  <a:cubicBezTo>
                    <a:pt x="1626" y="465"/>
                    <a:pt x="1431" y="227"/>
                    <a:pt x="1149" y="75"/>
                  </a:cubicBezTo>
                  <a:cubicBezTo>
                    <a:pt x="1041" y="25"/>
                    <a:pt x="923" y="0"/>
                    <a:pt x="8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2"/>
            <p:cNvSpPr/>
            <p:nvPr/>
          </p:nvSpPr>
          <p:spPr>
            <a:xfrm>
              <a:off x="1478272" y="4942857"/>
              <a:ext cx="29826" cy="27352"/>
            </a:xfrm>
            <a:custGeom>
              <a:avLst/>
              <a:gdLst/>
              <a:ahLst/>
              <a:cxnLst/>
              <a:rect l="l" t="t" r="r" b="b"/>
              <a:pathLst>
                <a:path w="217" h="199" extrusionOk="0">
                  <a:moveTo>
                    <a:pt x="151" y="0"/>
                  </a:moveTo>
                  <a:cubicBezTo>
                    <a:pt x="72" y="0"/>
                    <a:pt x="0" y="99"/>
                    <a:pt x="0" y="198"/>
                  </a:cubicBezTo>
                  <a:lnTo>
                    <a:pt x="152" y="198"/>
                  </a:lnTo>
                  <a:cubicBezTo>
                    <a:pt x="174" y="198"/>
                    <a:pt x="217" y="198"/>
                    <a:pt x="217" y="155"/>
                  </a:cubicBezTo>
                  <a:cubicBezTo>
                    <a:pt x="217" y="133"/>
                    <a:pt x="217" y="111"/>
                    <a:pt x="217" y="111"/>
                  </a:cubicBezTo>
                  <a:cubicBezTo>
                    <a:pt x="195" y="68"/>
                    <a:pt x="174" y="46"/>
                    <a:pt x="174" y="3"/>
                  </a:cubicBezTo>
                  <a:cubicBezTo>
                    <a:pt x="166" y="1"/>
                    <a:pt x="159" y="0"/>
                    <a:pt x="1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2"/>
            <p:cNvSpPr/>
            <p:nvPr/>
          </p:nvSpPr>
          <p:spPr>
            <a:xfrm>
              <a:off x="1111703" y="4543853"/>
              <a:ext cx="170019" cy="155175"/>
            </a:xfrm>
            <a:custGeom>
              <a:avLst/>
              <a:gdLst/>
              <a:ahLst/>
              <a:cxnLst/>
              <a:rect l="l" t="t" r="r" b="b"/>
              <a:pathLst>
                <a:path w="1237" h="1129" fill="none" extrusionOk="0">
                  <a:moveTo>
                    <a:pt x="174" y="1128"/>
                  </a:moveTo>
                  <a:cubicBezTo>
                    <a:pt x="44" y="911"/>
                    <a:pt x="0" y="651"/>
                    <a:pt x="87" y="413"/>
                  </a:cubicBezTo>
                  <a:cubicBezTo>
                    <a:pt x="196" y="174"/>
                    <a:pt x="412" y="23"/>
                    <a:pt x="651" y="1"/>
                  </a:cubicBezTo>
                  <a:cubicBezTo>
                    <a:pt x="911" y="1"/>
                    <a:pt x="1150" y="153"/>
                    <a:pt x="1236" y="391"/>
                  </a:cubicBezTo>
                </a:path>
              </a:pathLst>
            </a:custGeom>
            <a:solidFill>
              <a:schemeClr val="dk1"/>
            </a:solidFill>
            <a:ln w="19050" cap="rnd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endParaRPr sz="14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7" name="Google Shape;1997;p46"/>
          <p:cNvSpPr/>
          <p:nvPr/>
        </p:nvSpPr>
        <p:spPr>
          <a:xfrm>
            <a:off x="3942453" y="2737888"/>
            <a:ext cx="1345200" cy="2134500"/>
          </a:xfrm>
          <a:prstGeom prst="roundRect">
            <a:avLst>
              <a:gd name="adj" fmla="val 10839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998" name="Google Shape;1998;p46"/>
          <p:cNvSpPr/>
          <p:nvPr/>
        </p:nvSpPr>
        <p:spPr>
          <a:xfrm>
            <a:off x="2411114" y="2737888"/>
            <a:ext cx="1345200" cy="2134500"/>
          </a:xfrm>
          <a:prstGeom prst="roundRect">
            <a:avLst>
              <a:gd name="adj" fmla="val 10839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02" name="Google Shape;2002;p46"/>
          <p:cNvSpPr/>
          <p:nvPr/>
        </p:nvSpPr>
        <p:spPr>
          <a:xfrm>
            <a:off x="3846678" y="2823088"/>
            <a:ext cx="1345200" cy="2134500"/>
          </a:xfrm>
          <a:prstGeom prst="roundRect">
            <a:avLst>
              <a:gd name="adj" fmla="val 1083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003" name="Google Shape;2003;p46"/>
          <p:cNvSpPr/>
          <p:nvPr/>
        </p:nvSpPr>
        <p:spPr>
          <a:xfrm>
            <a:off x="2315339" y="2823088"/>
            <a:ext cx="1345200" cy="2134500"/>
          </a:xfrm>
          <a:prstGeom prst="roundRect">
            <a:avLst>
              <a:gd name="adj" fmla="val 10839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2007" name="Google Shape;2007;p46"/>
          <p:cNvCxnSpPr/>
          <p:nvPr/>
        </p:nvCxnSpPr>
        <p:spPr>
          <a:xfrm>
            <a:off x="3847321" y="3260284"/>
            <a:ext cx="134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08" name="Google Shape;2008;p46"/>
          <p:cNvCxnSpPr/>
          <p:nvPr/>
        </p:nvCxnSpPr>
        <p:spPr>
          <a:xfrm>
            <a:off x="2313305" y="3260284"/>
            <a:ext cx="13452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12" name="Google Shape;2012;p46"/>
          <p:cNvSpPr txBox="1">
            <a:spLocks noGrp="1"/>
          </p:cNvSpPr>
          <p:nvPr>
            <p:ph type="subTitle" idx="3"/>
          </p:nvPr>
        </p:nvSpPr>
        <p:spPr>
          <a:xfrm>
            <a:off x="3833810" y="3519088"/>
            <a:ext cx="1350000" cy="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4400" b="1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/j/</a:t>
            </a:r>
            <a:endParaRPr sz="4400" b="1" dirty="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2040" name="Google Shape;2040;p46"/>
          <p:cNvSpPr txBox="1">
            <a:spLocks noGrp="1"/>
          </p:cNvSpPr>
          <p:nvPr>
            <p:ph type="title"/>
          </p:nvPr>
        </p:nvSpPr>
        <p:spPr>
          <a:xfrm>
            <a:off x="753825" y="1277350"/>
            <a:ext cx="74448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dirty="0">
                <a:solidFill>
                  <a:srgbClr val="FF0000"/>
                </a:solidFill>
                <a:latin typeface="Adventuring" panose="02000400000000000000" pitchFamily="2" charset="0"/>
              </a:rPr>
              <a:t>I - PRONUNCIATION</a:t>
            </a:r>
            <a:endParaRPr dirty="0">
              <a:solidFill>
                <a:srgbClr val="FF0000"/>
              </a:solidFill>
              <a:latin typeface="Adventuring" panose="02000400000000000000" pitchFamily="2" charset="0"/>
            </a:endParaRPr>
          </a:p>
        </p:txBody>
      </p:sp>
      <p:sp>
        <p:nvSpPr>
          <p:cNvPr id="48" name="Google Shape;2012;p46">
            <a:extLst>
              <a:ext uri="{FF2B5EF4-FFF2-40B4-BE49-F238E27FC236}">
                <a16:creationId xmlns:a16="http://schemas.microsoft.com/office/drawing/2014/main" id="{9A01214B-D17F-4FCD-A265-07F5AE04E646}"/>
              </a:ext>
            </a:extLst>
          </p:cNvPr>
          <p:cNvSpPr txBox="1">
            <a:spLocks/>
          </p:cNvSpPr>
          <p:nvPr/>
        </p:nvSpPr>
        <p:spPr>
          <a:xfrm>
            <a:off x="2307271" y="3519088"/>
            <a:ext cx="1350000" cy="74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 fontAlgn="auto"/>
            <a:r>
              <a:rPr lang="en-US" sz="4400" b="1" kern="0" dirty="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/w/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8" grpId="0" animBg="1"/>
      <p:bldP spid="2002" grpId="0" animBg="1"/>
      <p:bldP spid="2012" grpId="0" build="p"/>
      <p:bldP spid="2040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C77D2FE-B9B7-4BAA-8818-D17945C94FE9}"/>
              </a:ext>
            </a:extLst>
          </p:cNvPr>
          <p:cNvSpPr/>
          <p:nvPr/>
        </p:nvSpPr>
        <p:spPr>
          <a:xfrm>
            <a:off x="1600200" y="457200"/>
            <a:ext cx="5572359" cy="6694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itchFamily="34" charset="0"/>
              </a:rPr>
              <a:t>The consonant [ w ]</a:t>
            </a:r>
          </a:p>
        </p:txBody>
      </p:sp>
      <p:pic>
        <p:nvPicPr>
          <p:cNvPr id="2" name="WW-5-W">
            <a:hlinkClick r:id="" action="ppaction://media"/>
            <a:extLst>
              <a:ext uri="{FF2B5EF4-FFF2-40B4-BE49-F238E27FC236}">
                <a16:creationId xmlns:a16="http://schemas.microsoft.com/office/drawing/2014/main" id="{82C7B5A3-EB31-4379-BCB6-332C56430A1E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8932" y="1371600"/>
            <a:ext cx="7526867" cy="48830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>
            <a:extLst>
              <a:ext uri="{FF2B5EF4-FFF2-40B4-BE49-F238E27FC236}">
                <a16:creationId xmlns:a16="http://schemas.microsoft.com/office/drawing/2014/main" id="{9C77D2FE-B9B7-4BAA-8818-D17945C94FE9}"/>
              </a:ext>
            </a:extLst>
          </p:cNvPr>
          <p:cNvSpPr/>
          <p:nvPr/>
        </p:nvSpPr>
        <p:spPr>
          <a:xfrm>
            <a:off x="1753287" y="457200"/>
            <a:ext cx="5266185" cy="66941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entury Gothic" pitchFamily="34" charset="0"/>
              </a:rPr>
              <a:t>The consonant [ j ]</a:t>
            </a:r>
          </a:p>
        </p:txBody>
      </p:sp>
      <p:pic>
        <p:nvPicPr>
          <p:cNvPr id="3" name="JJ-5J">
            <a:hlinkClick r:id="" action="ppaction://media"/>
            <a:extLst>
              <a:ext uri="{FF2B5EF4-FFF2-40B4-BE49-F238E27FC236}">
                <a16:creationId xmlns:a16="http://schemas.microsoft.com/office/drawing/2014/main" id="{38B84B62-BCEA-4BD8-AE8D-2B06D539A64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6233" y="1295400"/>
            <a:ext cx="7615767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936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4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FA583F4-BD24-41A1-88F1-634237577B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(FREEWIND)" panose="02000603000000000000" pitchFamily="2" charset="0"/>
              </a:rPr>
              <a:t>I. PRONUNCIATION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FF8FAFBF-DDE2-4771-BA51-2CBFECAE6A6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9600" cy="4068763"/>
          </a:xfrm>
          <a:solidFill>
            <a:schemeClr val="accent5"/>
          </a:solidFill>
          <a:ln w="5715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/>
              <a:t>             </a:t>
            </a:r>
            <a:r>
              <a:rPr lang="en-US" altLang="en-US" b="1"/>
              <a:t> </a:t>
            </a:r>
            <a:r>
              <a:rPr lang="en-US" altLang="en-US" b="1">
                <a:solidFill>
                  <a:srgbClr val="FF0000"/>
                </a:solidFill>
              </a:rPr>
              <a:t>/w/</a:t>
            </a:r>
            <a:r>
              <a:rPr lang="en-US" altLang="en-US" b="1"/>
              <a:t>                                </a:t>
            </a:r>
            <a:r>
              <a:rPr lang="en-US" altLang="en-US" b="1">
                <a:solidFill>
                  <a:srgbClr val="FF0000"/>
                </a:solidFill>
              </a:rPr>
              <a:t>/j/</a:t>
            </a:r>
          </a:p>
          <a:p>
            <a:pPr eaLnBrk="1" hangingPunct="1">
              <a:buFontTx/>
              <a:buNone/>
            </a:pPr>
            <a:endParaRPr lang="en-US" altLang="en-US" sz="140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en-US" altLang="en-US"/>
              <a:t>      </a:t>
            </a:r>
            <a:r>
              <a:rPr lang="en-US" altLang="en-US" b="1">
                <a:solidFill>
                  <a:srgbClr val="FF0000"/>
                </a:solidFill>
              </a:rPr>
              <a:t>           </a:t>
            </a:r>
            <a:endParaRPr lang="en-US" altLang="en-US"/>
          </a:p>
          <a:p>
            <a:pPr eaLnBrk="1" hangingPunct="1">
              <a:buFontTx/>
              <a:buNone/>
            </a:pPr>
            <a:endParaRPr lang="en-US" alt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A5C06D-67C6-4889-A4EA-71B6884EDFC6}"/>
              </a:ext>
            </a:extLst>
          </p:cNvPr>
          <p:cNvCxnSpPr>
            <a:stCxn id="3075" idx="0"/>
            <a:endCxn id="3075" idx="2"/>
          </p:cNvCxnSpPr>
          <p:nvPr/>
        </p:nvCxnSpPr>
        <p:spPr>
          <a:xfrm rot="16200000" flipH="1">
            <a:off x="2537619" y="3556794"/>
            <a:ext cx="4068763" cy="317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CF658106-3091-447F-8CAE-F9B8E7F6138A}"/>
              </a:ext>
            </a:extLst>
          </p:cNvPr>
          <p:cNvSpPr/>
          <p:nvPr/>
        </p:nvSpPr>
        <p:spPr>
          <a:xfrm>
            <a:off x="838200" y="2286000"/>
            <a:ext cx="1219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w</a:t>
            </a:r>
            <a:r>
              <a:rPr lang="en-US" sz="3200" b="1" dirty="0">
                <a:solidFill>
                  <a:schemeClr val="tx1"/>
                </a:solidFill>
              </a:rPr>
              <a:t>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94EAEC-A8CC-4DA3-A76B-AAF1C1765C63}"/>
              </a:ext>
            </a:extLst>
          </p:cNvPr>
          <p:cNvSpPr/>
          <p:nvPr/>
        </p:nvSpPr>
        <p:spPr>
          <a:xfrm>
            <a:off x="2362200" y="2286000"/>
            <a:ext cx="1600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w</a:t>
            </a:r>
            <a:r>
              <a:rPr lang="en-US" sz="3200" b="1" dirty="0">
                <a:solidFill>
                  <a:schemeClr val="tx1"/>
                </a:solidFill>
              </a:rPr>
              <a:t>heel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B6A4DEE-FD23-4538-825F-9D8D806187FD}"/>
              </a:ext>
            </a:extLst>
          </p:cNvPr>
          <p:cNvSpPr/>
          <p:nvPr/>
        </p:nvSpPr>
        <p:spPr>
          <a:xfrm>
            <a:off x="990600" y="3048000"/>
            <a:ext cx="1219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w</a:t>
            </a:r>
            <a:r>
              <a:rPr lang="en-US" sz="3200" b="1" dirty="0">
                <a:solidFill>
                  <a:schemeClr val="tx1"/>
                </a:solidFill>
              </a:rPr>
              <a:t>est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0F0FD62-A7C8-41E1-A17D-F42E14A440C8}"/>
              </a:ext>
            </a:extLst>
          </p:cNvPr>
          <p:cNvSpPr/>
          <p:nvPr/>
        </p:nvSpPr>
        <p:spPr>
          <a:xfrm>
            <a:off x="2438400" y="3048000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w</a:t>
            </a:r>
            <a:r>
              <a:rPr lang="en-US" sz="3200" b="1" dirty="0">
                <a:solidFill>
                  <a:schemeClr val="tx1"/>
                </a:solidFill>
              </a:rPr>
              <a:t>et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7C1B66-F43A-4BDA-9289-E8703A89F70F}"/>
              </a:ext>
            </a:extLst>
          </p:cNvPr>
          <p:cNvSpPr/>
          <p:nvPr/>
        </p:nvSpPr>
        <p:spPr>
          <a:xfrm>
            <a:off x="990600" y="3810000"/>
            <a:ext cx="1219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w</a:t>
            </a:r>
            <a:r>
              <a:rPr lang="en-US" sz="3200" b="1" dirty="0">
                <a:solidFill>
                  <a:schemeClr val="tx1"/>
                </a:solidFill>
              </a:rPr>
              <a:t>ine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221F8D-2AF5-46D2-A11E-ED2DA2583735}"/>
              </a:ext>
            </a:extLst>
          </p:cNvPr>
          <p:cNvSpPr/>
          <p:nvPr/>
        </p:nvSpPr>
        <p:spPr>
          <a:xfrm>
            <a:off x="2424113" y="3810000"/>
            <a:ext cx="1614487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w</a:t>
            </a:r>
            <a:r>
              <a:rPr lang="en-US" sz="3200" b="1" dirty="0">
                <a:solidFill>
                  <a:schemeClr val="tx1"/>
                </a:solidFill>
              </a:rPr>
              <a:t>hale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DEC6B7F-E7DC-4523-BBC1-663583A38372}"/>
              </a:ext>
            </a:extLst>
          </p:cNvPr>
          <p:cNvSpPr/>
          <p:nvPr/>
        </p:nvSpPr>
        <p:spPr>
          <a:xfrm>
            <a:off x="5105400" y="2362200"/>
            <a:ext cx="1219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y</a:t>
            </a:r>
            <a:r>
              <a:rPr lang="en-US" sz="3200" b="1" dirty="0">
                <a:solidFill>
                  <a:schemeClr val="tx1"/>
                </a:solidFill>
              </a:rPr>
              <a:t>es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A4984F-4285-4B02-942F-5E6EF14D8583}"/>
              </a:ext>
            </a:extLst>
          </p:cNvPr>
          <p:cNvSpPr/>
          <p:nvPr/>
        </p:nvSpPr>
        <p:spPr>
          <a:xfrm>
            <a:off x="6781800" y="2362200"/>
            <a:ext cx="16002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y</a:t>
            </a:r>
            <a:r>
              <a:rPr lang="en-US" sz="3200" b="1" dirty="0">
                <a:solidFill>
                  <a:schemeClr val="tx1"/>
                </a:solidFill>
              </a:rPr>
              <a:t>ears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C3A459D-66A8-4882-8084-77E425B97991}"/>
              </a:ext>
            </a:extLst>
          </p:cNvPr>
          <p:cNvSpPr/>
          <p:nvPr/>
        </p:nvSpPr>
        <p:spPr>
          <a:xfrm>
            <a:off x="5257800" y="31242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y</a:t>
            </a:r>
            <a:r>
              <a:rPr lang="en-US" sz="3200" b="1" dirty="0">
                <a:solidFill>
                  <a:schemeClr val="tx1"/>
                </a:solidFill>
              </a:rPr>
              <a:t>ellow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783EFB9-E2DB-4EF6-9CCB-A83F89E8C1C6}"/>
              </a:ext>
            </a:extLst>
          </p:cNvPr>
          <p:cNvSpPr/>
          <p:nvPr/>
        </p:nvSpPr>
        <p:spPr>
          <a:xfrm>
            <a:off x="6858000" y="3124200"/>
            <a:ext cx="1066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u</a:t>
            </a:r>
            <a:r>
              <a:rPr lang="en-US" sz="3200" b="1" dirty="0">
                <a:solidFill>
                  <a:schemeClr val="tx1"/>
                </a:solidFill>
              </a:rPr>
              <a:t>se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8CB5BC-239B-42A8-8E1E-DAE3ADAC6F0B}"/>
              </a:ext>
            </a:extLst>
          </p:cNvPr>
          <p:cNvSpPr/>
          <p:nvPr/>
        </p:nvSpPr>
        <p:spPr>
          <a:xfrm>
            <a:off x="5257800" y="3886200"/>
            <a:ext cx="1524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y</a:t>
            </a:r>
            <a:r>
              <a:rPr lang="en-US" sz="3200" b="1" dirty="0">
                <a:solidFill>
                  <a:schemeClr val="tx1"/>
                </a:solidFill>
              </a:rPr>
              <a:t>oung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6BF0024-503A-423E-B6A5-105A6C89A64B}"/>
              </a:ext>
            </a:extLst>
          </p:cNvPr>
          <p:cNvSpPr/>
          <p:nvPr/>
        </p:nvSpPr>
        <p:spPr>
          <a:xfrm>
            <a:off x="6691313" y="3886200"/>
            <a:ext cx="1614487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</a:rPr>
              <a:t>Y</a:t>
            </a:r>
            <a:r>
              <a:rPr lang="en-US" sz="3200" b="1" dirty="0">
                <a:solidFill>
                  <a:schemeClr val="tx1"/>
                </a:solidFill>
              </a:rPr>
              <a:t>ork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7" grpId="0"/>
      <p:bldP spid="8" grpId="0"/>
      <p:bldP spid="9" grpId="0"/>
      <p:bldP spid="10" grpId="0"/>
      <p:bldP spid="11" grpId="0"/>
      <p:bldP spid="12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4CB1315-92A5-465F-B545-49CDBFB494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r>
              <a:rPr lang="en-US" altLang="en-US" sz="4000" dirty="0">
                <a:solidFill>
                  <a:srgbClr val="00B050"/>
                </a:solidFill>
                <a:latin typeface="(FREEWIND)" panose="02000603000000000000" pitchFamily="2" charset="0"/>
              </a:rPr>
              <a:t>Practice these sentences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D947EE8C-AE8D-43F6-B77C-44477B3C50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44324"/>
            <a:ext cx="8229600" cy="6248400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 altLang="en-US" sz="2400" b="1" u="sng" dirty="0">
                <a:solidFill>
                  <a:srgbClr val="FF3399"/>
                </a:solidFill>
              </a:rPr>
              <a:t>W</a:t>
            </a:r>
            <a:r>
              <a:rPr lang="en-US" altLang="en-US" sz="2400" dirty="0"/>
              <a:t>e </a:t>
            </a:r>
            <a:r>
              <a:rPr lang="en-US" altLang="en-US" sz="2400" b="1" u="sng" dirty="0">
                <a:solidFill>
                  <a:srgbClr val="FF3399"/>
                </a:solidFill>
              </a:rPr>
              <a:t>w</a:t>
            </a:r>
            <a:r>
              <a:rPr lang="en-US" altLang="en-US" sz="2400" dirty="0"/>
              <a:t>ent for a </a:t>
            </a:r>
            <a:r>
              <a:rPr lang="en-US" altLang="en-US" sz="2400" b="1" u="sng" dirty="0">
                <a:solidFill>
                  <a:srgbClr val="FF3399"/>
                </a:solidFill>
              </a:rPr>
              <a:t>w</a:t>
            </a:r>
            <a:r>
              <a:rPr lang="en-US" altLang="en-US" sz="2400" dirty="0"/>
              <a:t>alk in the </a:t>
            </a:r>
            <a:r>
              <a:rPr lang="en-US" altLang="en-US" sz="2400" b="1" u="sng" dirty="0">
                <a:solidFill>
                  <a:srgbClr val="FF3399"/>
                </a:solidFill>
              </a:rPr>
              <a:t>w</a:t>
            </a:r>
            <a:r>
              <a:rPr lang="en-US" altLang="en-US" sz="2400" dirty="0"/>
              <a:t>oods near the rail</a:t>
            </a:r>
            <a:r>
              <a:rPr lang="en-US" altLang="en-US" sz="2400" b="1" u="sng" dirty="0">
                <a:solidFill>
                  <a:srgbClr val="FF3399"/>
                </a:solidFill>
              </a:rPr>
              <a:t>w</a:t>
            </a:r>
            <a:r>
              <a:rPr lang="en-US" altLang="en-US" sz="2400" dirty="0"/>
              <a:t>ay.</a:t>
            </a:r>
          </a:p>
          <a:p>
            <a:pPr marL="609600" indent="-609600">
              <a:buFontTx/>
              <a:buAutoNum type="arabicPeriod"/>
            </a:pPr>
            <a:endParaRPr lang="en-US" altLang="en-US" sz="2400" dirty="0"/>
          </a:p>
          <a:p>
            <a:pPr marL="609600" indent="-609600">
              <a:buFontTx/>
              <a:buAutoNum type="arabicPeriod"/>
            </a:pPr>
            <a:r>
              <a:rPr lang="en-US" altLang="en-US" sz="2400" dirty="0"/>
              <a:t>At about twelve, </a:t>
            </a:r>
            <a:r>
              <a:rPr lang="en-US" altLang="en-US" sz="2400" b="1" u="sng" dirty="0">
                <a:solidFill>
                  <a:srgbClr val="FF3399"/>
                </a:solidFill>
              </a:rPr>
              <a:t>w</a:t>
            </a:r>
            <a:r>
              <a:rPr lang="en-US" altLang="en-US" sz="2400" dirty="0"/>
              <a:t>e had veal sand</a:t>
            </a:r>
            <a:r>
              <a:rPr lang="en-US" altLang="en-US" sz="2400" b="1" u="sng" dirty="0">
                <a:solidFill>
                  <a:srgbClr val="FF3399"/>
                </a:solidFill>
              </a:rPr>
              <a:t>w</a:t>
            </a:r>
            <a:r>
              <a:rPr lang="en-US" altLang="en-US" sz="2400" dirty="0"/>
              <a:t>iches and s</a:t>
            </a:r>
            <a:r>
              <a:rPr lang="en-US" altLang="en-US" sz="2400" b="1" u="sng" dirty="0">
                <a:solidFill>
                  <a:srgbClr val="FF3399"/>
                </a:solidFill>
              </a:rPr>
              <a:t>w</a:t>
            </a:r>
            <a:r>
              <a:rPr lang="en-US" altLang="en-US" sz="2400" dirty="0"/>
              <a:t>eet </a:t>
            </a:r>
          </a:p>
          <a:p>
            <a:pPr marL="609600" indent="-609600">
              <a:buFontTx/>
              <a:buAutoNum type="arabicPeriod"/>
            </a:pPr>
            <a:endParaRPr lang="en-US" altLang="en-US" sz="2400" dirty="0"/>
          </a:p>
          <a:p>
            <a:pPr marL="609600" indent="-609600">
              <a:buFontTx/>
              <a:buNone/>
            </a:pPr>
            <a:r>
              <a:rPr lang="en-US" altLang="en-US" sz="2400" b="1" u="sng" dirty="0">
                <a:solidFill>
                  <a:srgbClr val="FF3399"/>
                </a:solidFill>
              </a:rPr>
              <a:t>w</a:t>
            </a:r>
            <a:r>
              <a:rPr lang="en-US" altLang="en-US" sz="2400" dirty="0"/>
              <a:t>hite </a:t>
            </a:r>
            <a:r>
              <a:rPr lang="en-US" altLang="en-US" sz="2400" b="1" u="sng" dirty="0">
                <a:solidFill>
                  <a:srgbClr val="FF3399"/>
                </a:solidFill>
              </a:rPr>
              <a:t>w</a:t>
            </a:r>
            <a:r>
              <a:rPr lang="en-US" altLang="en-US" sz="2400" dirty="0"/>
              <a:t>ine, and </a:t>
            </a:r>
            <a:r>
              <a:rPr lang="en-US" altLang="en-US" sz="2400" b="1" u="sng" dirty="0">
                <a:solidFill>
                  <a:srgbClr val="FF3399"/>
                </a:solidFill>
              </a:rPr>
              <a:t>w</a:t>
            </a:r>
            <a:r>
              <a:rPr lang="en-US" altLang="en-US" sz="2400" dirty="0"/>
              <a:t>e </a:t>
            </a:r>
            <a:r>
              <a:rPr lang="en-US" altLang="en-US" sz="2400" b="1" u="sng" dirty="0">
                <a:solidFill>
                  <a:srgbClr val="FF3399"/>
                </a:solidFill>
              </a:rPr>
              <a:t>w</a:t>
            </a:r>
            <a:r>
              <a:rPr lang="en-US" altLang="en-US" sz="2400" dirty="0"/>
              <a:t>atched TV</a:t>
            </a:r>
          </a:p>
          <a:p>
            <a:pPr marL="609600" indent="-609600">
              <a:buFontTx/>
              <a:buAutoNum type="arabicPeriod"/>
            </a:pPr>
            <a:endParaRPr lang="en-US" altLang="en-US" sz="2400" dirty="0"/>
          </a:p>
          <a:p>
            <a:pPr marL="609600" indent="-609600">
              <a:buFontTx/>
              <a:buAutoNum type="arabicPeriod" startAt="3"/>
            </a:pPr>
            <a:r>
              <a:rPr lang="en-US" altLang="en-US" sz="2400" dirty="0"/>
              <a:t>Excuse me. Did you </a:t>
            </a:r>
            <a:r>
              <a:rPr lang="en-US" altLang="en-US" sz="2400" b="1" u="sng" dirty="0">
                <a:solidFill>
                  <a:srgbClr val="0070C0"/>
                </a:solidFill>
              </a:rPr>
              <a:t>u</a:t>
            </a:r>
            <a:r>
              <a:rPr lang="en-US" altLang="en-US" sz="2400" dirty="0"/>
              <a:t>se to live in </a:t>
            </a:r>
            <a:r>
              <a:rPr lang="en-US" altLang="en-US" sz="2400" b="1" u="sng" dirty="0">
                <a:solidFill>
                  <a:srgbClr val="0070C0"/>
                </a:solidFill>
              </a:rPr>
              <a:t>Y</a:t>
            </a:r>
            <a:r>
              <a:rPr lang="en-US" altLang="en-US" sz="2400" dirty="0"/>
              <a:t>ork?</a:t>
            </a:r>
          </a:p>
          <a:p>
            <a:pPr marL="609600" indent="-609600">
              <a:buFontTx/>
              <a:buAutoNum type="arabicPeriod" startAt="3"/>
            </a:pPr>
            <a:endParaRPr lang="en-US" altLang="en-US" sz="2400" b="1" u="sng" dirty="0">
              <a:solidFill>
                <a:srgbClr val="FF3399"/>
              </a:solidFill>
            </a:endParaRPr>
          </a:p>
          <a:p>
            <a:pPr marL="609600" indent="-609600">
              <a:buFontTx/>
              <a:buAutoNum type="arabicPeriod" startAt="3"/>
            </a:pPr>
            <a:r>
              <a:rPr lang="en-US" altLang="en-US" sz="2400" b="1" u="sng" dirty="0">
                <a:solidFill>
                  <a:srgbClr val="FF3399"/>
                </a:solidFill>
              </a:rPr>
              <a:t>W</a:t>
            </a:r>
            <a:r>
              <a:rPr lang="en-US" altLang="en-US" sz="2400" dirty="0"/>
              <a:t>e </a:t>
            </a:r>
            <a:r>
              <a:rPr lang="en-US" altLang="en-US" sz="2400" b="1" u="sng" dirty="0">
                <a:solidFill>
                  <a:srgbClr val="FF3399"/>
                </a:solidFill>
              </a:rPr>
              <a:t>w</a:t>
            </a:r>
            <a:r>
              <a:rPr lang="en-US" altLang="en-US" sz="2400" dirty="0"/>
              <a:t>ore </a:t>
            </a:r>
            <a:r>
              <a:rPr lang="en-US" altLang="en-US" sz="2400" b="1" u="sng" dirty="0">
                <a:solidFill>
                  <a:srgbClr val="FF3399"/>
                </a:solidFill>
              </a:rPr>
              <a:t>w</a:t>
            </a:r>
            <a:r>
              <a:rPr lang="en-US" altLang="en-US" sz="2400" dirty="0"/>
              <a:t>arm clothes and </a:t>
            </a:r>
            <a:r>
              <a:rPr lang="en-US" altLang="en-US" sz="2400" b="1" u="sng" dirty="0">
                <a:solidFill>
                  <a:srgbClr val="FF3399"/>
                </a:solidFill>
              </a:rPr>
              <a:t>w</a:t>
            </a:r>
            <a:r>
              <a:rPr lang="en-US" altLang="en-US" sz="2400" dirty="0"/>
              <a:t>alked quickly  to keep </a:t>
            </a:r>
            <a:r>
              <a:rPr lang="en-US" altLang="en-US" sz="2400" b="1" u="sng" dirty="0">
                <a:solidFill>
                  <a:srgbClr val="FF3399"/>
                </a:solidFill>
              </a:rPr>
              <a:t>w</a:t>
            </a:r>
            <a:r>
              <a:rPr lang="en-US" altLang="en-US" sz="2400" dirty="0"/>
              <a:t>arm.</a:t>
            </a:r>
          </a:p>
          <a:p>
            <a:pPr marL="609600" indent="-609600">
              <a:buFontTx/>
              <a:buAutoNum type="arabicPeriod" startAt="3"/>
            </a:pPr>
            <a:endParaRPr lang="en-US" altLang="en-US" sz="2400" dirty="0"/>
          </a:p>
          <a:p>
            <a:pPr marL="609600" indent="-609600">
              <a:buFontTx/>
              <a:buAutoNum type="arabicPeriod" startAt="3"/>
            </a:pPr>
            <a:r>
              <a:rPr lang="en-US" altLang="en-US" sz="2400" dirty="0"/>
              <a:t>Did </a:t>
            </a:r>
            <a:r>
              <a:rPr lang="en-US" altLang="en-US" sz="2400" b="1" u="sng" dirty="0">
                <a:solidFill>
                  <a:srgbClr val="0070C0"/>
                </a:solidFill>
              </a:rPr>
              <a:t>y</a:t>
            </a:r>
            <a:r>
              <a:rPr lang="en-US" altLang="en-US" sz="2400" dirty="0"/>
              <a:t>ou </a:t>
            </a:r>
            <a:r>
              <a:rPr lang="en-US" altLang="en-US" sz="2400" b="1" u="sng" dirty="0">
                <a:solidFill>
                  <a:srgbClr val="0070C0"/>
                </a:solidFill>
              </a:rPr>
              <a:t>u</a:t>
            </a:r>
            <a:r>
              <a:rPr lang="en-US" altLang="en-US" sz="2400" dirty="0"/>
              <a:t>se to be a tutor at the </a:t>
            </a:r>
            <a:r>
              <a:rPr lang="en-US" altLang="en-US" sz="2400" b="1" u="sng" dirty="0">
                <a:solidFill>
                  <a:srgbClr val="0070C0"/>
                </a:solidFill>
              </a:rPr>
              <a:t>U</a:t>
            </a:r>
            <a:r>
              <a:rPr lang="en-US" altLang="en-US" sz="2400" dirty="0"/>
              <a:t>niversity?</a:t>
            </a:r>
          </a:p>
          <a:p>
            <a:pPr marL="609600" indent="-609600">
              <a:buFontTx/>
              <a:buAutoNum type="arabicPeriod" startAt="3"/>
            </a:pPr>
            <a:endParaRPr lang="en-US" altLang="en-US" sz="2400" dirty="0"/>
          </a:p>
          <a:p>
            <a:pPr marL="609600" indent="-609600">
              <a:buFontTx/>
              <a:buAutoNum type="arabicPeriod" startAt="3"/>
            </a:pPr>
            <a:r>
              <a:rPr lang="en-US" altLang="en-US" sz="2400" dirty="0"/>
              <a:t>I read about Hug in the newspaper </a:t>
            </a:r>
            <a:r>
              <a:rPr lang="en-US" altLang="en-US" sz="2400" b="1" u="sng" dirty="0">
                <a:solidFill>
                  <a:srgbClr val="0070C0"/>
                </a:solidFill>
              </a:rPr>
              <a:t>y</a:t>
            </a:r>
            <a:r>
              <a:rPr lang="en-US" altLang="en-US" sz="2400" dirty="0"/>
              <a:t>esterday</a:t>
            </a:r>
          </a:p>
          <a:p>
            <a:pPr marL="609600" indent="-609600">
              <a:buFontTx/>
              <a:buAutoNum type="arabicPeriod"/>
            </a:pPr>
            <a:endParaRPr lang="en-US" altLang="en-US" sz="2400" dirty="0"/>
          </a:p>
          <a:p>
            <a:pPr marL="609600" indent="-609600">
              <a:buFontTx/>
              <a:buNone/>
            </a:pPr>
            <a:endParaRPr lang="en-US" altLang="en-US" sz="2400" dirty="0"/>
          </a:p>
          <a:p>
            <a:pPr marL="609600" indent="-609600"/>
            <a:endParaRPr lang="en-US" altLang="en-US" sz="2400" dirty="0"/>
          </a:p>
          <a:p>
            <a:pPr marL="609600" indent="-609600"/>
            <a:endParaRPr lang="en-US" altLang="en-US" sz="2400" dirty="0"/>
          </a:p>
          <a:p>
            <a:pPr marL="609600" indent="-609600"/>
            <a:endParaRPr lang="en-US" altLang="en-US" sz="2400" dirty="0"/>
          </a:p>
          <a:p>
            <a:pPr marL="609600" indent="-609600"/>
            <a:endParaRPr lang="en-US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decel="100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0" decel="100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50" decel="1000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50" decel="100000" fill="hold"/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46"/>
          <p:cNvSpPr txBox="1">
            <a:spLocks noGrp="1"/>
          </p:cNvSpPr>
          <p:nvPr>
            <p:ph type="title"/>
          </p:nvPr>
        </p:nvSpPr>
        <p:spPr>
          <a:xfrm>
            <a:off x="753825" y="1277350"/>
            <a:ext cx="7444800" cy="10848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4800" dirty="0">
                <a:solidFill>
                  <a:srgbClr val="FF0000"/>
                </a:solidFill>
                <a:latin typeface="Adventuring" panose="02000400000000000000" pitchFamily="2" charset="0"/>
              </a:rPr>
              <a:t>II - GRAMMAR</a:t>
            </a:r>
            <a:endParaRPr sz="4800" dirty="0">
              <a:solidFill>
                <a:srgbClr val="FF0000"/>
              </a:solidFill>
              <a:latin typeface="Adventuring" panose="02000400000000000000" pitchFamily="2" charset="0"/>
            </a:endParaRPr>
          </a:p>
        </p:txBody>
      </p:sp>
      <p:sp>
        <p:nvSpPr>
          <p:cNvPr id="11" name="Google Shape;1675;p41">
            <a:extLst>
              <a:ext uri="{FF2B5EF4-FFF2-40B4-BE49-F238E27FC236}">
                <a16:creationId xmlns:a16="http://schemas.microsoft.com/office/drawing/2014/main" id="{224106F0-F9CF-4729-B057-8D54B96A6DEF}"/>
              </a:ext>
            </a:extLst>
          </p:cNvPr>
          <p:cNvSpPr txBox="1">
            <a:spLocks/>
          </p:cNvSpPr>
          <p:nvPr/>
        </p:nvSpPr>
        <p:spPr>
          <a:xfrm>
            <a:off x="609600" y="2362200"/>
            <a:ext cx="8305800" cy="34570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 fontAlgn="auto">
              <a:buSzPts val="1800"/>
            </a:pPr>
            <a:endParaRPr lang="en" sz="3200" b="1" kern="0" dirty="0">
              <a:solidFill>
                <a:srgbClr val="00B0F0"/>
              </a:solidFill>
            </a:endParaRPr>
          </a:p>
          <a:p>
            <a:pPr marL="514350" indent="-400050" fontAlgn="auto">
              <a:buSzPts val="1800"/>
              <a:buFont typeface="Wingdings" panose="05000000000000000000" pitchFamily="2" charset="2"/>
              <a:buChar char="v"/>
            </a:pPr>
            <a:r>
              <a:rPr lang="en" sz="3200" b="1" kern="0" dirty="0">
                <a:solidFill>
                  <a:srgbClr val="00B0F0"/>
                </a:solidFill>
              </a:rPr>
              <a:t>Gerund and Perfect Participle</a:t>
            </a:r>
          </a:p>
          <a:p>
            <a:pPr marL="514350" indent="-400050" fontAlgn="auto">
              <a:buSzPts val="1800"/>
              <a:buFont typeface="Wingdings" panose="05000000000000000000" pitchFamily="2" charset="2"/>
              <a:buChar char="v"/>
            </a:pPr>
            <a:r>
              <a:rPr lang="en" sz="3200" b="1" kern="0" dirty="0">
                <a:solidFill>
                  <a:srgbClr val="00B0F0"/>
                </a:solidFill>
              </a:rPr>
              <a:t>Perfect Gerund and Perfect Participle</a:t>
            </a:r>
          </a:p>
        </p:txBody>
      </p:sp>
    </p:spTree>
    <p:extLst>
      <p:ext uri="{BB962C8B-B14F-4D97-AF65-F5344CB8AC3E}">
        <p14:creationId xmlns:p14="http://schemas.microsoft.com/office/powerpoint/2010/main" val="466309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4">
            <a:extLst>
              <a:ext uri="{FF2B5EF4-FFF2-40B4-BE49-F238E27FC236}">
                <a16:creationId xmlns:a16="http://schemas.microsoft.com/office/drawing/2014/main" id="{49DE3757-1D59-487F-8F14-A1F60EEEF2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1525" y="39227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864D5068-BB24-4A47-BA3E-E3F8881D6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2400"/>
            <a:ext cx="8153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Gerund and Present participle</a:t>
            </a:r>
          </a:p>
        </p:txBody>
      </p:sp>
      <p:sp>
        <p:nvSpPr>
          <p:cNvPr id="11" name="Text Box 8">
            <a:extLst>
              <a:ext uri="{FF2B5EF4-FFF2-40B4-BE49-F238E27FC236}">
                <a16:creationId xmlns:a16="http://schemas.microsoft.com/office/drawing/2014/main" id="{E036316C-A8B3-4D25-87C7-27E1AC324F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143000"/>
            <a:ext cx="89916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Gerund and the Present participle have the same form: V + </a:t>
            </a:r>
            <a:r>
              <a:rPr kumimoji="0" lang="en-US" alt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  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a/ </a:t>
            </a: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GERUND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The Gerund often acts like a verb and a noun at the same time. It can be used: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- as the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subject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a sentence.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Playing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tennis is not expensive in England.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- as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complement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of a verb.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Ex: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What I have to do now is </a:t>
            </a:r>
            <a:r>
              <a:rPr kumimoji="0" lang="en-US" altLang="en-US" sz="2400" b="1" i="1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writing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 letter to her.</a:t>
            </a:r>
          </a:p>
        </p:txBody>
      </p:sp>
    </p:spTree>
    <p:extLst>
      <p:ext uri="{BB962C8B-B14F-4D97-AF65-F5344CB8AC3E}">
        <p14:creationId xmlns:p14="http://schemas.microsoft.com/office/powerpoint/2010/main" val="383671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Learning the Days of the Week by Slidesgo ">
  <a:themeElements>
    <a:clrScheme name="Simple Light">
      <a:dk1>
        <a:srgbClr val="000000"/>
      </a:dk1>
      <a:lt1>
        <a:srgbClr val="FFFFFF"/>
      </a:lt1>
      <a:dk2>
        <a:srgbClr val="BCDBF1"/>
      </a:dk2>
      <a:lt2>
        <a:srgbClr val="B4D5C9"/>
      </a:lt2>
      <a:accent1>
        <a:srgbClr val="86B98A"/>
      </a:accent1>
      <a:accent2>
        <a:srgbClr val="F6DC64"/>
      </a:accent2>
      <a:accent3>
        <a:srgbClr val="EEA74E"/>
      </a:accent3>
      <a:accent4>
        <a:srgbClr val="D9919A"/>
      </a:accent4>
      <a:accent5>
        <a:srgbClr val="D17D92"/>
      </a:accent5>
      <a:accent6>
        <a:srgbClr val="CDBBFC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1147</Words>
  <Application>Microsoft Office PowerPoint</Application>
  <PresentationFormat>On-screen Show (4:3)</PresentationFormat>
  <Paragraphs>182</Paragraphs>
  <Slides>21</Slides>
  <Notes>7</Notes>
  <HiddenSlides>0</HiddenSlides>
  <MMClips>2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42" baseType="lpstr">
      <vt:lpstr>(FREEWIND)</vt:lpstr>
      <vt:lpstr>49 birthdays</vt:lpstr>
      <vt:lpstr>Adventuring</vt:lpstr>
      <vt:lpstr>Arial</vt:lpstr>
      <vt:lpstr>Berlin Sans FB</vt:lpstr>
      <vt:lpstr>Calibri</vt:lpstr>
      <vt:lpstr>Catamaran</vt:lpstr>
      <vt:lpstr>Century Gothic</vt:lpstr>
      <vt:lpstr>Comfortaa</vt:lpstr>
      <vt:lpstr>Comfortaa Medium</vt:lpstr>
      <vt:lpstr>Fira Sans Extra Condensed Medium</vt:lpstr>
      <vt:lpstr>FunSized</vt:lpstr>
      <vt:lpstr>Roboto Slab Light</vt:lpstr>
      <vt:lpstr>Ubuntu</vt:lpstr>
      <vt:lpstr>Vibur</vt:lpstr>
      <vt:lpstr>Wingdings</vt:lpstr>
      <vt:lpstr>Work Sans</vt:lpstr>
      <vt:lpstr>Default Design</vt:lpstr>
      <vt:lpstr>Learning the Days of the Week by Slidesgo </vt:lpstr>
      <vt:lpstr>1_Default Design</vt:lpstr>
      <vt:lpstr>1_Learning the Days of the Week by Slidesgo </vt:lpstr>
      <vt:lpstr>PowerPoint Presentation</vt:lpstr>
      <vt:lpstr>Let's list the content of the lesson</vt:lpstr>
      <vt:lpstr>I - PRONUNCIATION</vt:lpstr>
      <vt:lpstr>PowerPoint Presentation</vt:lpstr>
      <vt:lpstr>PowerPoint Presentation</vt:lpstr>
      <vt:lpstr>I. PRONUNCIATION</vt:lpstr>
      <vt:lpstr>Practice these sentences</vt:lpstr>
      <vt:lpstr>II - GRAMMAR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Exercise 2: Complete of the following sentence with an appropriate present participle of the verb from the box.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164A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Aims:  - Pronunciation: Students will be able to pronounce the sound /w/ and /j/   - Grammar:</dc:title>
  <dc:creator>Windows xp sp2 Full</dc:creator>
  <cp:lastModifiedBy>Nhung Nguyen</cp:lastModifiedBy>
  <cp:revision>116</cp:revision>
  <dcterms:created xsi:type="dcterms:W3CDTF">2007-08-09T14:57:23Z</dcterms:created>
  <dcterms:modified xsi:type="dcterms:W3CDTF">2021-10-21T14:34:51Z</dcterms:modified>
</cp:coreProperties>
</file>